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6" r:id="rId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4E7C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4E7C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45" y="447409"/>
            <a:ext cx="2338137" cy="3185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3608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606770"/>
            <a:ext cx="20104099" cy="7025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19171" y="10821040"/>
            <a:ext cx="240023" cy="21183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721" y="10704303"/>
            <a:ext cx="297172" cy="5242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4872" y="10779893"/>
            <a:ext cx="3206033" cy="21183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4872" y="10961245"/>
            <a:ext cx="1663784" cy="21213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330" y="345050"/>
            <a:ext cx="8039150" cy="58215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3212" y="2804089"/>
            <a:ext cx="18997435" cy="74811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57096" y="10848777"/>
            <a:ext cx="602726" cy="18439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73719" y="10848777"/>
            <a:ext cx="170683" cy="18439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94112" y="10848777"/>
            <a:ext cx="2230190" cy="1843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241628" y="10848777"/>
            <a:ext cx="481952" cy="184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245" y="447409"/>
            <a:ext cx="2338137" cy="3185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104099" cy="13608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606770"/>
            <a:ext cx="20104099" cy="7025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630" y="282313"/>
            <a:ext cx="1572386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83127" y="1873913"/>
            <a:ext cx="5584825" cy="191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4E7C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jpg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361440"/>
            <a:chOff x="0" y="0"/>
            <a:chExt cx="20104100" cy="1361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369" y="512669"/>
              <a:ext cx="2183633" cy="2308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3608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10606770"/>
            <a:ext cx="20104099" cy="702546"/>
            <a:chOff x="0" y="10606770"/>
            <a:chExt cx="20104099" cy="702546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606770"/>
              <a:ext cx="20104099" cy="702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38348" y="10868893"/>
              <a:ext cx="137156" cy="1203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721" y="10704304"/>
              <a:ext cx="297172" cy="5242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7149" y="10740880"/>
              <a:ext cx="3204890" cy="211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49" y="10922231"/>
              <a:ext cx="1662641" cy="2118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8829" y="256990"/>
            <a:ext cx="721169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565" dirty="0">
                <a:solidFill>
                  <a:srgbClr val="FFFFFF"/>
                </a:solidFill>
                <a:latin typeface="Tahoma"/>
                <a:cs typeface="Tahoma"/>
              </a:rPr>
              <a:t>НОВЫЙ</a:t>
            </a:r>
            <a:r>
              <a:rPr sz="3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425" dirty="0">
                <a:solidFill>
                  <a:srgbClr val="FFFFFF"/>
                </a:solidFill>
                <a:latin typeface="Tahoma"/>
                <a:cs typeface="Tahoma"/>
              </a:rPr>
              <a:t>МАРШРУТ.РЕГИОНЫ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7189" y="6317531"/>
            <a:ext cx="110807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50" b="1" spc="-190" dirty="0">
                <a:solidFill>
                  <a:srgbClr val="9266D5"/>
                </a:solidFill>
                <a:latin typeface="Tahoma"/>
                <a:cs typeface="Tahoma"/>
              </a:rPr>
              <a:t>3,5</a:t>
            </a:r>
            <a:endParaRPr sz="575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398" y="1562576"/>
            <a:ext cx="19222720" cy="1054735"/>
          </a:xfrm>
          <a:custGeom>
            <a:avLst/>
            <a:gdLst/>
            <a:ahLst/>
            <a:cxnLst/>
            <a:rect l="l" t="t" r="r" b="b"/>
            <a:pathLst>
              <a:path w="19222720" h="1054735">
                <a:moveTo>
                  <a:pt x="-13" y="176009"/>
                </a:moveTo>
                <a:lnTo>
                  <a:pt x="6265" y="129300"/>
                </a:lnTo>
                <a:lnTo>
                  <a:pt x="23982" y="87319"/>
                </a:lnTo>
                <a:lnTo>
                  <a:pt x="51465" y="51743"/>
                </a:lnTo>
                <a:lnTo>
                  <a:pt x="87037" y="24253"/>
                </a:lnTo>
                <a:lnTo>
                  <a:pt x="129023" y="6527"/>
                </a:lnTo>
                <a:lnTo>
                  <a:pt x="175750" y="246"/>
                </a:lnTo>
                <a:lnTo>
                  <a:pt x="19045949" y="246"/>
                </a:lnTo>
                <a:lnTo>
                  <a:pt x="19092658" y="6527"/>
                </a:lnTo>
                <a:lnTo>
                  <a:pt x="19134640" y="24253"/>
                </a:lnTo>
                <a:lnTo>
                  <a:pt x="19170215" y="51743"/>
                </a:lnTo>
                <a:lnTo>
                  <a:pt x="19197706" y="87319"/>
                </a:lnTo>
                <a:lnTo>
                  <a:pt x="19215431" y="129300"/>
                </a:lnTo>
                <a:lnTo>
                  <a:pt x="19221713" y="176009"/>
                </a:lnTo>
                <a:lnTo>
                  <a:pt x="19221713" y="879064"/>
                </a:lnTo>
                <a:lnTo>
                  <a:pt x="19215431" y="925773"/>
                </a:lnTo>
                <a:lnTo>
                  <a:pt x="19197706" y="967754"/>
                </a:lnTo>
                <a:lnTo>
                  <a:pt x="19170215" y="1003330"/>
                </a:lnTo>
                <a:lnTo>
                  <a:pt x="19134640" y="1030820"/>
                </a:lnTo>
                <a:lnTo>
                  <a:pt x="19092658" y="1048546"/>
                </a:lnTo>
                <a:lnTo>
                  <a:pt x="19045949" y="1054827"/>
                </a:lnTo>
                <a:lnTo>
                  <a:pt x="175750" y="1054827"/>
                </a:lnTo>
                <a:lnTo>
                  <a:pt x="129023" y="1048546"/>
                </a:lnTo>
                <a:lnTo>
                  <a:pt x="87037" y="1030820"/>
                </a:lnTo>
                <a:lnTo>
                  <a:pt x="51465" y="1003330"/>
                </a:lnTo>
                <a:lnTo>
                  <a:pt x="23982" y="967754"/>
                </a:lnTo>
                <a:lnTo>
                  <a:pt x="6265" y="925773"/>
                </a:lnTo>
                <a:lnTo>
                  <a:pt x="-13" y="879064"/>
                </a:lnTo>
                <a:lnTo>
                  <a:pt x="-13" y="176009"/>
                </a:lnTo>
                <a:close/>
              </a:path>
            </a:pathLst>
          </a:custGeom>
          <a:ln w="28955">
            <a:solidFill>
              <a:srgbClr val="926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7166" y="1631611"/>
            <a:ext cx="180981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«Новый маршрут» — это единый формат работы с образовательными организациями по вовлечению школьников и студентов в систему молодежной политики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4444" y="2910554"/>
            <a:ext cx="9415780" cy="638810"/>
            <a:chOff x="504444" y="2910554"/>
            <a:chExt cx="9415780" cy="638810"/>
          </a:xfrm>
        </p:grpSpPr>
        <p:sp>
          <p:nvSpPr>
            <p:cNvPr id="20" name="object 20"/>
            <p:cNvSpPr/>
            <p:nvPr/>
          </p:nvSpPr>
          <p:spPr>
            <a:xfrm>
              <a:off x="517397" y="2923508"/>
              <a:ext cx="9389745" cy="612775"/>
            </a:xfrm>
            <a:custGeom>
              <a:avLst/>
              <a:gdLst/>
              <a:ahLst/>
              <a:cxnLst/>
              <a:rect l="l" t="t" r="r" b="b"/>
              <a:pathLst>
                <a:path w="9389745" h="612775">
                  <a:moveTo>
                    <a:pt x="9287008" y="211"/>
                  </a:moveTo>
                  <a:lnTo>
                    <a:pt x="102092" y="211"/>
                  </a:lnTo>
                  <a:lnTo>
                    <a:pt x="62350" y="8236"/>
                  </a:lnTo>
                  <a:lnTo>
                    <a:pt x="29894" y="30119"/>
                  </a:lnTo>
                  <a:lnTo>
                    <a:pt x="8011" y="62575"/>
                  </a:lnTo>
                  <a:lnTo>
                    <a:pt x="-13" y="102317"/>
                  </a:lnTo>
                  <a:lnTo>
                    <a:pt x="-13" y="510739"/>
                  </a:lnTo>
                  <a:lnTo>
                    <a:pt x="8011" y="550481"/>
                  </a:lnTo>
                  <a:lnTo>
                    <a:pt x="29894" y="582936"/>
                  </a:lnTo>
                  <a:lnTo>
                    <a:pt x="62350" y="604819"/>
                  </a:lnTo>
                  <a:lnTo>
                    <a:pt x="102092" y="612844"/>
                  </a:lnTo>
                  <a:lnTo>
                    <a:pt x="9287008" y="612844"/>
                  </a:lnTo>
                  <a:lnTo>
                    <a:pt x="9326750" y="604819"/>
                  </a:lnTo>
                  <a:lnTo>
                    <a:pt x="9359205" y="582936"/>
                  </a:lnTo>
                  <a:lnTo>
                    <a:pt x="9381089" y="550481"/>
                  </a:lnTo>
                  <a:lnTo>
                    <a:pt x="9389113" y="510739"/>
                  </a:lnTo>
                  <a:lnTo>
                    <a:pt x="9389113" y="102317"/>
                  </a:lnTo>
                  <a:lnTo>
                    <a:pt x="9381089" y="62575"/>
                  </a:lnTo>
                  <a:lnTo>
                    <a:pt x="9359205" y="30119"/>
                  </a:lnTo>
                  <a:lnTo>
                    <a:pt x="9326750" y="8236"/>
                  </a:lnTo>
                  <a:lnTo>
                    <a:pt x="9287008" y="211"/>
                  </a:lnTo>
                  <a:close/>
                </a:path>
              </a:pathLst>
            </a:custGeom>
            <a:solidFill>
              <a:srgbClr val="926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7397" y="2923508"/>
              <a:ext cx="9389745" cy="612775"/>
            </a:xfrm>
            <a:custGeom>
              <a:avLst/>
              <a:gdLst/>
              <a:ahLst/>
              <a:cxnLst/>
              <a:rect l="l" t="t" r="r" b="b"/>
              <a:pathLst>
                <a:path w="9389745" h="612775">
                  <a:moveTo>
                    <a:pt x="-13" y="102317"/>
                  </a:moveTo>
                  <a:lnTo>
                    <a:pt x="8011" y="62575"/>
                  </a:lnTo>
                  <a:lnTo>
                    <a:pt x="29894" y="30119"/>
                  </a:lnTo>
                  <a:lnTo>
                    <a:pt x="62350" y="8236"/>
                  </a:lnTo>
                  <a:lnTo>
                    <a:pt x="102092" y="211"/>
                  </a:lnTo>
                  <a:lnTo>
                    <a:pt x="9287008" y="211"/>
                  </a:lnTo>
                  <a:lnTo>
                    <a:pt x="9326750" y="8236"/>
                  </a:lnTo>
                  <a:lnTo>
                    <a:pt x="9359205" y="30119"/>
                  </a:lnTo>
                  <a:lnTo>
                    <a:pt x="9381089" y="62575"/>
                  </a:lnTo>
                  <a:lnTo>
                    <a:pt x="9389113" y="102317"/>
                  </a:lnTo>
                  <a:lnTo>
                    <a:pt x="9389113" y="510739"/>
                  </a:lnTo>
                  <a:lnTo>
                    <a:pt x="9381089" y="550481"/>
                  </a:lnTo>
                  <a:lnTo>
                    <a:pt x="9359205" y="582936"/>
                  </a:lnTo>
                  <a:lnTo>
                    <a:pt x="9326750" y="604819"/>
                  </a:lnTo>
                  <a:lnTo>
                    <a:pt x="9287008" y="612844"/>
                  </a:lnTo>
                  <a:lnTo>
                    <a:pt x="102092" y="612844"/>
                  </a:lnTo>
                  <a:lnTo>
                    <a:pt x="62350" y="604819"/>
                  </a:lnTo>
                  <a:lnTo>
                    <a:pt x="29894" y="582936"/>
                  </a:lnTo>
                  <a:lnTo>
                    <a:pt x="8011" y="550481"/>
                  </a:lnTo>
                  <a:lnTo>
                    <a:pt x="-13" y="510739"/>
                  </a:lnTo>
                  <a:lnTo>
                    <a:pt x="-13" y="102317"/>
                  </a:lnTo>
                  <a:close/>
                </a:path>
              </a:pathLst>
            </a:custGeom>
            <a:ln w="25907">
              <a:solidFill>
                <a:srgbClr val="926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42040" y="3020237"/>
            <a:ext cx="513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15" dirty="0">
                <a:solidFill>
                  <a:srgbClr val="FFFFFF"/>
                </a:solidFill>
                <a:latin typeface="Tahoma"/>
                <a:cs typeface="Tahoma"/>
              </a:rPr>
              <a:t>ТРАНСФОРМАЦИЯ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85" dirty="0">
                <a:solidFill>
                  <a:srgbClr val="FFFFFF"/>
                </a:solidFill>
                <a:latin typeface="Tahoma"/>
                <a:cs typeface="Tahoma"/>
              </a:rPr>
              <a:t>ПОДХОДОВ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241" y="3747573"/>
            <a:ext cx="30607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500" spc="240" dirty="0">
                <a:latin typeface="Tahoma"/>
                <a:cs typeface="Tahoma"/>
              </a:rPr>
              <a:t>Информирование Мероприятия </a:t>
            </a:r>
            <a:r>
              <a:rPr sz="2500" spc="220" dirty="0">
                <a:latin typeface="Tahoma"/>
                <a:cs typeface="Tahoma"/>
              </a:rPr>
              <a:t>Разрозненные </a:t>
            </a:r>
            <a:r>
              <a:rPr sz="2500" spc="204" dirty="0">
                <a:latin typeface="Tahoma"/>
                <a:cs typeface="Tahoma"/>
              </a:rPr>
              <a:t>данные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03238" y="3747573"/>
            <a:ext cx="43694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500" spc="229" dirty="0">
                <a:latin typeface="Tahoma"/>
                <a:cs typeface="Tahoma"/>
              </a:rPr>
              <a:t>Управляемое</a:t>
            </a:r>
            <a:r>
              <a:rPr sz="2500" spc="-60" dirty="0">
                <a:latin typeface="Tahoma"/>
                <a:cs typeface="Tahoma"/>
              </a:rPr>
              <a:t> </a:t>
            </a:r>
            <a:r>
              <a:rPr sz="2500" spc="204" dirty="0">
                <a:latin typeface="Tahoma"/>
                <a:cs typeface="Tahoma"/>
              </a:rPr>
              <a:t>вовлечение </a:t>
            </a:r>
            <a:r>
              <a:rPr sz="2500" spc="229" dirty="0">
                <a:latin typeface="Tahoma"/>
                <a:cs typeface="Tahoma"/>
              </a:rPr>
              <a:t>Маршруты</a:t>
            </a:r>
            <a:endParaRPr sz="2500" dirty="0">
              <a:latin typeface="Tahoma"/>
              <a:cs typeface="Tahoma"/>
            </a:endParaRPr>
          </a:p>
          <a:p>
            <a:pPr marL="12700" marR="2611755">
              <a:lnSpc>
                <a:spcPct val="120000"/>
              </a:lnSpc>
            </a:pPr>
            <a:r>
              <a:rPr sz="2500" spc="204" dirty="0">
                <a:latin typeface="Tahoma"/>
                <a:cs typeface="Tahoma"/>
              </a:rPr>
              <a:t>Единая </a:t>
            </a:r>
            <a:r>
              <a:rPr sz="2500" spc="170" dirty="0">
                <a:latin typeface="Tahoma"/>
                <a:cs typeface="Tahoma"/>
              </a:rPr>
              <a:t>аналитика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2802" y="3862480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017"/>
                </a:lnTo>
                <a:lnTo>
                  <a:pt x="123440" y="352035"/>
                </a:lnTo>
                <a:lnTo>
                  <a:pt x="0" y="352035"/>
                </a:lnTo>
                <a:lnTo>
                  <a:pt x="123440" y="176017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2802" y="4472065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779"/>
                </a:lnTo>
                <a:lnTo>
                  <a:pt x="123440" y="353559"/>
                </a:lnTo>
                <a:lnTo>
                  <a:pt x="0" y="353559"/>
                </a:lnTo>
                <a:lnTo>
                  <a:pt x="123440" y="176779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2802" y="5148703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779"/>
                </a:lnTo>
                <a:lnTo>
                  <a:pt x="123440" y="353559"/>
                </a:lnTo>
                <a:lnTo>
                  <a:pt x="0" y="353559"/>
                </a:lnTo>
                <a:lnTo>
                  <a:pt x="123440" y="176779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090529" y="3708458"/>
            <a:ext cx="9414510" cy="17665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spc="145" dirty="0">
                <a:latin typeface="Tahoma"/>
                <a:cs typeface="Tahoma"/>
              </a:rPr>
              <a:t>Охват</a:t>
            </a:r>
            <a:r>
              <a:rPr sz="2500" spc="-80" dirty="0">
                <a:latin typeface="Tahoma"/>
                <a:cs typeface="Tahoma"/>
              </a:rPr>
              <a:t> 100%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школ,</a:t>
            </a:r>
            <a:r>
              <a:rPr sz="2500" spc="-114" dirty="0">
                <a:latin typeface="Tahoma"/>
                <a:cs typeface="Tahoma"/>
              </a:rPr>
              <a:t> </a:t>
            </a:r>
            <a:r>
              <a:rPr sz="2500" spc="210" dirty="0">
                <a:latin typeface="Tahoma"/>
                <a:cs typeface="Tahoma"/>
              </a:rPr>
              <a:t>колледжей</a:t>
            </a:r>
            <a:r>
              <a:rPr sz="2500" spc="-95" dirty="0">
                <a:latin typeface="Tahoma"/>
                <a:cs typeface="Tahoma"/>
              </a:rPr>
              <a:t> </a:t>
            </a:r>
            <a:r>
              <a:rPr sz="2500" spc="295" dirty="0">
                <a:latin typeface="Tahoma"/>
                <a:cs typeface="Tahoma"/>
              </a:rPr>
              <a:t>и</a:t>
            </a:r>
            <a:r>
              <a:rPr sz="2500" spc="-105" dirty="0">
                <a:latin typeface="Tahoma"/>
                <a:cs typeface="Tahoma"/>
              </a:rPr>
              <a:t> </a:t>
            </a:r>
            <a:r>
              <a:rPr sz="2500" spc="165" dirty="0">
                <a:latin typeface="Tahoma"/>
                <a:cs typeface="Tahoma"/>
              </a:rPr>
              <a:t>вузов</a:t>
            </a:r>
            <a:endParaRPr sz="2500" dirty="0">
              <a:latin typeface="Tahoma"/>
              <a:cs typeface="Tahoma"/>
            </a:endParaRPr>
          </a:p>
          <a:p>
            <a:pPr marL="12700" marR="1276985">
              <a:lnSpc>
                <a:spcPts val="2900"/>
              </a:lnSpc>
              <a:spcBef>
                <a:spcPts val="780"/>
              </a:spcBef>
            </a:pPr>
            <a:r>
              <a:rPr sz="2500" spc="270" dirty="0">
                <a:latin typeface="Tahoma"/>
                <a:cs typeface="Tahoma"/>
              </a:rPr>
              <a:t>Формирование</a:t>
            </a:r>
            <a:r>
              <a:rPr sz="2500" spc="-75" dirty="0">
                <a:latin typeface="Tahoma"/>
                <a:cs typeface="Tahoma"/>
              </a:rPr>
              <a:t> </a:t>
            </a:r>
            <a:r>
              <a:rPr sz="2500" spc="210" dirty="0">
                <a:latin typeface="Tahoma"/>
                <a:cs typeface="Tahoma"/>
              </a:rPr>
              <a:t>полного</a:t>
            </a:r>
            <a:r>
              <a:rPr sz="2500" spc="-105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каталога</a:t>
            </a:r>
            <a:r>
              <a:rPr sz="2500" spc="-85" dirty="0">
                <a:latin typeface="Tahoma"/>
                <a:cs typeface="Tahoma"/>
              </a:rPr>
              <a:t> </a:t>
            </a:r>
            <a:r>
              <a:rPr sz="2500" spc="204" dirty="0">
                <a:latin typeface="Tahoma"/>
                <a:cs typeface="Tahoma"/>
              </a:rPr>
              <a:t>возможностей </a:t>
            </a:r>
            <a:r>
              <a:rPr sz="2500" spc="225" dirty="0">
                <a:latin typeface="Tahoma"/>
                <a:cs typeface="Tahoma"/>
              </a:rPr>
              <a:t>системы</a:t>
            </a:r>
            <a:r>
              <a:rPr sz="2500" spc="-65" dirty="0">
                <a:latin typeface="Tahoma"/>
                <a:cs typeface="Tahoma"/>
              </a:rPr>
              <a:t> </a:t>
            </a:r>
            <a:r>
              <a:rPr sz="2500" spc="240" dirty="0">
                <a:latin typeface="Tahoma"/>
                <a:cs typeface="Tahoma"/>
              </a:rPr>
              <a:t>молодежной</a:t>
            </a:r>
            <a:r>
              <a:rPr sz="2500" spc="-85" dirty="0">
                <a:latin typeface="Tahoma"/>
                <a:cs typeface="Tahoma"/>
              </a:rPr>
              <a:t> </a:t>
            </a:r>
            <a:r>
              <a:rPr sz="2500" spc="220" dirty="0">
                <a:latin typeface="Tahoma"/>
                <a:cs typeface="Tahoma"/>
              </a:rPr>
              <a:t>политики</a:t>
            </a:r>
            <a:r>
              <a:rPr sz="2500" spc="-70" dirty="0">
                <a:latin typeface="Tahoma"/>
                <a:cs typeface="Tahoma"/>
              </a:rPr>
              <a:t> </a:t>
            </a:r>
            <a:r>
              <a:rPr sz="2500" spc="195" dirty="0">
                <a:latin typeface="Tahoma"/>
                <a:cs typeface="Tahoma"/>
              </a:rPr>
              <a:t>в</a:t>
            </a:r>
            <a:r>
              <a:rPr sz="2500" spc="-100" dirty="0">
                <a:latin typeface="Tahoma"/>
                <a:cs typeface="Tahoma"/>
              </a:rPr>
              <a:t> </a:t>
            </a:r>
            <a:r>
              <a:rPr sz="2500" spc="235" dirty="0">
                <a:latin typeface="Tahoma"/>
                <a:cs typeface="Tahoma"/>
              </a:rPr>
              <a:t>регионе</a:t>
            </a:r>
            <a:endParaRPr sz="2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500" spc="254" dirty="0">
                <a:latin typeface="Tahoma"/>
                <a:cs typeface="Tahoma"/>
              </a:rPr>
              <a:t>Проведение</a:t>
            </a:r>
            <a:r>
              <a:rPr sz="2500" spc="-70" dirty="0">
                <a:latin typeface="Tahoma"/>
                <a:cs typeface="Tahoma"/>
              </a:rPr>
              <a:t> </a:t>
            </a:r>
            <a:r>
              <a:rPr sz="2500" spc="204" dirty="0">
                <a:latin typeface="Tahoma"/>
                <a:cs typeface="Tahoma"/>
              </a:rPr>
              <a:t>глобальной</a:t>
            </a:r>
            <a:r>
              <a:rPr sz="2500" spc="-55" dirty="0">
                <a:latin typeface="Tahoma"/>
                <a:cs typeface="Tahoma"/>
              </a:rPr>
              <a:t> </a:t>
            </a:r>
            <a:r>
              <a:rPr sz="2500" spc="200" dirty="0">
                <a:latin typeface="Tahoma"/>
                <a:cs typeface="Tahoma"/>
              </a:rPr>
              <a:t>аналитики</a:t>
            </a:r>
            <a:r>
              <a:rPr sz="2500" spc="-45" dirty="0">
                <a:latin typeface="Tahoma"/>
                <a:cs typeface="Tahoma"/>
              </a:rPr>
              <a:t> </a:t>
            </a:r>
            <a:r>
              <a:rPr sz="2500" spc="229" dirty="0">
                <a:latin typeface="Tahoma"/>
                <a:cs typeface="Tahoma"/>
              </a:rPr>
              <a:t>целевой</a:t>
            </a:r>
            <a:r>
              <a:rPr sz="2500" spc="-70" dirty="0">
                <a:latin typeface="Tahoma"/>
                <a:cs typeface="Tahoma"/>
              </a:rPr>
              <a:t> </a:t>
            </a:r>
            <a:r>
              <a:rPr sz="2500" spc="200" dirty="0">
                <a:latin typeface="Tahoma"/>
                <a:cs typeface="Tahoma"/>
              </a:rPr>
              <a:t>аудитории</a:t>
            </a:r>
            <a:endParaRPr sz="2500" dirty="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047732" y="2910554"/>
            <a:ext cx="9723120" cy="638810"/>
            <a:chOff x="10047732" y="2910554"/>
            <a:chExt cx="9723120" cy="638810"/>
          </a:xfrm>
        </p:grpSpPr>
        <p:sp>
          <p:nvSpPr>
            <p:cNvPr id="30" name="object 30"/>
            <p:cNvSpPr/>
            <p:nvPr/>
          </p:nvSpPr>
          <p:spPr>
            <a:xfrm>
              <a:off x="10060686" y="2923508"/>
              <a:ext cx="9697720" cy="612775"/>
            </a:xfrm>
            <a:custGeom>
              <a:avLst/>
              <a:gdLst/>
              <a:ahLst/>
              <a:cxnLst/>
              <a:rect l="l" t="t" r="r" b="b"/>
              <a:pathLst>
                <a:path w="9697719" h="612775">
                  <a:moveTo>
                    <a:pt x="9594607" y="211"/>
                  </a:moveTo>
                  <a:lnTo>
                    <a:pt x="101851" y="211"/>
                  </a:lnTo>
                  <a:lnTo>
                    <a:pt x="62109" y="8236"/>
                  </a:lnTo>
                  <a:lnTo>
                    <a:pt x="29653" y="30119"/>
                  </a:lnTo>
                  <a:lnTo>
                    <a:pt x="7770" y="62575"/>
                  </a:lnTo>
                  <a:lnTo>
                    <a:pt x="-254" y="102317"/>
                  </a:lnTo>
                  <a:lnTo>
                    <a:pt x="-254" y="510739"/>
                  </a:lnTo>
                  <a:lnTo>
                    <a:pt x="7770" y="550481"/>
                  </a:lnTo>
                  <a:lnTo>
                    <a:pt x="29653" y="582936"/>
                  </a:lnTo>
                  <a:lnTo>
                    <a:pt x="62109" y="604819"/>
                  </a:lnTo>
                  <a:lnTo>
                    <a:pt x="101851" y="612844"/>
                  </a:lnTo>
                  <a:lnTo>
                    <a:pt x="9594607" y="612844"/>
                  </a:lnTo>
                  <a:lnTo>
                    <a:pt x="9634349" y="604819"/>
                  </a:lnTo>
                  <a:lnTo>
                    <a:pt x="9666804" y="582936"/>
                  </a:lnTo>
                  <a:lnTo>
                    <a:pt x="9688688" y="550481"/>
                  </a:lnTo>
                  <a:lnTo>
                    <a:pt x="9696712" y="510739"/>
                  </a:lnTo>
                  <a:lnTo>
                    <a:pt x="9696712" y="102317"/>
                  </a:lnTo>
                  <a:lnTo>
                    <a:pt x="9688688" y="62575"/>
                  </a:lnTo>
                  <a:lnTo>
                    <a:pt x="9666804" y="30119"/>
                  </a:lnTo>
                  <a:lnTo>
                    <a:pt x="9634349" y="8236"/>
                  </a:lnTo>
                  <a:lnTo>
                    <a:pt x="9594607" y="211"/>
                  </a:lnTo>
                  <a:close/>
                </a:path>
              </a:pathLst>
            </a:custGeom>
            <a:solidFill>
              <a:srgbClr val="926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60686" y="2923508"/>
              <a:ext cx="9697720" cy="612775"/>
            </a:xfrm>
            <a:custGeom>
              <a:avLst/>
              <a:gdLst/>
              <a:ahLst/>
              <a:cxnLst/>
              <a:rect l="l" t="t" r="r" b="b"/>
              <a:pathLst>
                <a:path w="9697719" h="612775">
                  <a:moveTo>
                    <a:pt x="-254" y="102317"/>
                  </a:moveTo>
                  <a:lnTo>
                    <a:pt x="7770" y="62575"/>
                  </a:lnTo>
                  <a:lnTo>
                    <a:pt x="29653" y="30119"/>
                  </a:lnTo>
                  <a:lnTo>
                    <a:pt x="62109" y="8236"/>
                  </a:lnTo>
                  <a:lnTo>
                    <a:pt x="101851" y="211"/>
                  </a:lnTo>
                  <a:lnTo>
                    <a:pt x="9594607" y="211"/>
                  </a:lnTo>
                  <a:lnTo>
                    <a:pt x="9634349" y="8236"/>
                  </a:lnTo>
                  <a:lnTo>
                    <a:pt x="9666804" y="30119"/>
                  </a:lnTo>
                  <a:lnTo>
                    <a:pt x="9688688" y="62575"/>
                  </a:lnTo>
                  <a:lnTo>
                    <a:pt x="9696712" y="102317"/>
                  </a:lnTo>
                  <a:lnTo>
                    <a:pt x="9696712" y="510739"/>
                  </a:lnTo>
                  <a:lnTo>
                    <a:pt x="9688688" y="550481"/>
                  </a:lnTo>
                  <a:lnTo>
                    <a:pt x="9666804" y="582936"/>
                  </a:lnTo>
                  <a:lnTo>
                    <a:pt x="9634349" y="604819"/>
                  </a:lnTo>
                  <a:lnTo>
                    <a:pt x="9594607" y="612844"/>
                  </a:lnTo>
                  <a:lnTo>
                    <a:pt x="101851" y="612844"/>
                  </a:lnTo>
                  <a:lnTo>
                    <a:pt x="62109" y="604819"/>
                  </a:lnTo>
                  <a:lnTo>
                    <a:pt x="29653" y="582936"/>
                  </a:lnTo>
                  <a:lnTo>
                    <a:pt x="7770" y="550481"/>
                  </a:lnTo>
                  <a:lnTo>
                    <a:pt x="-254" y="510739"/>
                  </a:lnTo>
                  <a:lnTo>
                    <a:pt x="-254" y="102317"/>
                  </a:lnTo>
                  <a:close/>
                </a:path>
              </a:pathLst>
            </a:custGeom>
            <a:ln w="25907">
              <a:solidFill>
                <a:srgbClr val="926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816361" y="3020237"/>
            <a:ext cx="218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35" dirty="0">
                <a:solidFill>
                  <a:srgbClr val="FFFFFF"/>
                </a:solidFill>
                <a:latin typeface="Tahoma"/>
                <a:cs typeface="Tahoma"/>
              </a:rPr>
              <a:t>РЕЗУЛЬТАТЫ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7398" y="6229064"/>
            <a:ext cx="5268595" cy="1203960"/>
          </a:xfrm>
          <a:custGeom>
            <a:avLst/>
            <a:gdLst/>
            <a:ahLst/>
            <a:cxnLst/>
            <a:rect l="l" t="t" r="r" b="b"/>
            <a:pathLst>
              <a:path w="5268595" h="1203959">
                <a:moveTo>
                  <a:pt x="-13" y="200783"/>
                </a:moveTo>
                <a:lnTo>
                  <a:pt x="5286" y="154759"/>
                </a:lnTo>
                <a:lnTo>
                  <a:pt x="20381" y="112518"/>
                </a:lnTo>
                <a:lnTo>
                  <a:pt x="44068" y="75263"/>
                </a:lnTo>
                <a:lnTo>
                  <a:pt x="75142" y="44194"/>
                </a:lnTo>
                <a:lnTo>
                  <a:pt x="112399" y="20514"/>
                </a:lnTo>
                <a:lnTo>
                  <a:pt x="154633" y="5425"/>
                </a:lnTo>
                <a:lnTo>
                  <a:pt x="200641" y="128"/>
                </a:lnTo>
                <a:lnTo>
                  <a:pt x="5067666" y="128"/>
                </a:lnTo>
                <a:lnTo>
                  <a:pt x="5113690" y="5425"/>
                </a:lnTo>
                <a:lnTo>
                  <a:pt x="5155931" y="20514"/>
                </a:lnTo>
                <a:lnTo>
                  <a:pt x="5193187" y="44194"/>
                </a:lnTo>
                <a:lnTo>
                  <a:pt x="5224255" y="75263"/>
                </a:lnTo>
                <a:lnTo>
                  <a:pt x="5247935" y="112518"/>
                </a:lnTo>
                <a:lnTo>
                  <a:pt x="5263024" y="154759"/>
                </a:lnTo>
                <a:lnTo>
                  <a:pt x="5268321" y="200783"/>
                </a:lnTo>
                <a:lnTo>
                  <a:pt x="5268321" y="1003403"/>
                </a:lnTo>
                <a:lnTo>
                  <a:pt x="5263024" y="1049426"/>
                </a:lnTo>
                <a:lnTo>
                  <a:pt x="5247935" y="1091667"/>
                </a:lnTo>
                <a:lnTo>
                  <a:pt x="5224255" y="1128923"/>
                </a:lnTo>
                <a:lnTo>
                  <a:pt x="5193187" y="1159991"/>
                </a:lnTo>
                <a:lnTo>
                  <a:pt x="5155931" y="1183671"/>
                </a:lnTo>
                <a:lnTo>
                  <a:pt x="5113690" y="1198761"/>
                </a:lnTo>
                <a:lnTo>
                  <a:pt x="5067666" y="1204057"/>
                </a:lnTo>
                <a:lnTo>
                  <a:pt x="200641" y="1204057"/>
                </a:lnTo>
                <a:lnTo>
                  <a:pt x="154633" y="1198761"/>
                </a:lnTo>
                <a:lnTo>
                  <a:pt x="112399" y="1183671"/>
                </a:lnTo>
                <a:lnTo>
                  <a:pt x="75142" y="1159991"/>
                </a:lnTo>
                <a:lnTo>
                  <a:pt x="44068" y="1128923"/>
                </a:lnTo>
                <a:lnTo>
                  <a:pt x="20381" y="1091667"/>
                </a:lnTo>
                <a:lnTo>
                  <a:pt x="5286" y="1049426"/>
                </a:lnTo>
                <a:lnTo>
                  <a:pt x="-13" y="1003403"/>
                </a:lnTo>
                <a:lnTo>
                  <a:pt x="-13" y="200783"/>
                </a:lnTo>
                <a:close/>
              </a:path>
            </a:pathLst>
          </a:custGeom>
          <a:ln w="25907">
            <a:solidFill>
              <a:srgbClr val="926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94269" y="6229064"/>
            <a:ext cx="5268595" cy="1203960"/>
          </a:xfrm>
          <a:custGeom>
            <a:avLst/>
            <a:gdLst/>
            <a:ahLst/>
            <a:cxnLst/>
            <a:rect l="l" t="t" r="r" b="b"/>
            <a:pathLst>
              <a:path w="5268595" h="1203959">
                <a:moveTo>
                  <a:pt x="-189" y="200783"/>
                </a:moveTo>
                <a:lnTo>
                  <a:pt x="5107" y="154759"/>
                </a:lnTo>
                <a:lnTo>
                  <a:pt x="20196" y="112518"/>
                </a:lnTo>
                <a:lnTo>
                  <a:pt x="43876" y="75263"/>
                </a:lnTo>
                <a:lnTo>
                  <a:pt x="74945" y="44194"/>
                </a:lnTo>
                <a:lnTo>
                  <a:pt x="112200" y="20514"/>
                </a:lnTo>
                <a:lnTo>
                  <a:pt x="154441" y="5425"/>
                </a:lnTo>
                <a:lnTo>
                  <a:pt x="200465" y="128"/>
                </a:lnTo>
                <a:lnTo>
                  <a:pt x="5067490" y="128"/>
                </a:lnTo>
                <a:lnTo>
                  <a:pt x="5113514" y="5425"/>
                </a:lnTo>
                <a:lnTo>
                  <a:pt x="5155755" y="20514"/>
                </a:lnTo>
                <a:lnTo>
                  <a:pt x="5193010" y="44194"/>
                </a:lnTo>
                <a:lnTo>
                  <a:pt x="5224079" y="75263"/>
                </a:lnTo>
                <a:lnTo>
                  <a:pt x="5247759" y="112518"/>
                </a:lnTo>
                <a:lnTo>
                  <a:pt x="5262848" y="154759"/>
                </a:lnTo>
                <a:lnTo>
                  <a:pt x="5268145" y="200783"/>
                </a:lnTo>
                <a:lnTo>
                  <a:pt x="5268145" y="1003403"/>
                </a:lnTo>
                <a:lnTo>
                  <a:pt x="5262848" y="1049426"/>
                </a:lnTo>
                <a:lnTo>
                  <a:pt x="5247759" y="1091667"/>
                </a:lnTo>
                <a:lnTo>
                  <a:pt x="5224079" y="1128923"/>
                </a:lnTo>
                <a:lnTo>
                  <a:pt x="5193010" y="1159991"/>
                </a:lnTo>
                <a:lnTo>
                  <a:pt x="5155755" y="1183671"/>
                </a:lnTo>
                <a:lnTo>
                  <a:pt x="5113514" y="1198761"/>
                </a:lnTo>
                <a:lnTo>
                  <a:pt x="5067490" y="1204057"/>
                </a:lnTo>
                <a:lnTo>
                  <a:pt x="200465" y="1204057"/>
                </a:lnTo>
                <a:lnTo>
                  <a:pt x="154441" y="1198761"/>
                </a:lnTo>
                <a:lnTo>
                  <a:pt x="112200" y="1183671"/>
                </a:lnTo>
                <a:lnTo>
                  <a:pt x="74945" y="1159991"/>
                </a:lnTo>
                <a:lnTo>
                  <a:pt x="43876" y="1128923"/>
                </a:lnTo>
                <a:lnTo>
                  <a:pt x="20196" y="1091667"/>
                </a:lnTo>
                <a:lnTo>
                  <a:pt x="5107" y="1049426"/>
                </a:lnTo>
                <a:lnTo>
                  <a:pt x="-189" y="1003403"/>
                </a:lnTo>
                <a:lnTo>
                  <a:pt x="-189" y="200783"/>
                </a:lnTo>
                <a:close/>
              </a:path>
            </a:pathLst>
          </a:custGeom>
          <a:ln w="25907">
            <a:solidFill>
              <a:srgbClr val="926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71141" y="6229064"/>
            <a:ext cx="5268595" cy="1203960"/>
          </a:xfrm>
          <a:custGeom>
            <a:avLst/>
            <a:gdLst/>
            <a:ahLst/>
            <a:cxnLst/>
            <a:rect l="l" t="t" r="r" b="b"/>
            <a:pathLst>
              <a:path w="5268594" h="1203959">
                <a:moveTo>
                  <a:pt x="-365" y="200783"/>
                </a:moveTo>
                <a:lnTo>
                  <a:pt x="4931" y="154759"/>
                </a:lnTo>
                <a:lnTo>
                  <a:pt x="20020" y="112518"/>
                </a:lnTo>
                <a:lnTo>
                  <a:pt x="43700" y="75263"/>
                </a:lnTo>
                <a:lnTo>
                  <a:pt x="74768" y="44194"/>
                </a:lnTo>
                <a:lnTo>
                  <a:pt x="112024" y="20514"/>
                </a:lnTo>
                <a:lnTo>
                  <a:pt x="154265" y="5425"/>
                </a:lnTo>
                <a:lnTo>
                  <a:pt x="200289" y="128"/>
                </a:lnTo>
                <a:lnTo>
                  <a:pt x="5067314" y="128"/>
                </a:lnTo>
                <a:lnTo>
                  <a:pt x="5113338" y="5425"/>
                </a:lnTo>
                <a:lnTo>
                  <a:pt x="5155578" y="20514"/>
                </a:lnTo>
                <a:lnTo>
                  <a:pt x="5192834" y="44194"/>
                </a:lnTo>
                <a:lnTo>
                  <a:pt x="5223903" y="75263"/>
                </a:lnTo>
                <a:lnTo>
                  <a:pt x="5247583" y="112518"/>
                </a:lnTo>
                <a:lnTo>
                  <a:pt x="5262672" y="154759"/>
                </a:lnTo>
                <a:lnTo>
                  <a:pt x="5267969" y="200783"/>
                </a:lnTo>
                <a:lnTo>
                  <a:pt x="5267969" y="1003403"/>
                </a:lnTo>
                <a:lnTo>
                  <a:pt x="5262672" y="1049426"/>
                </a:lnTo>
                <a:lnTo>
                  <a:pt x="5247583" y="1091667"/>
                </a:lnTo>
                <a:lnTo>
                  <a:pt x="5223903" y="1128923"/>
                </a:lnTo>
                <a:lnTo>
                  <a:pt x="5192834" y="1159991"/>
                </a:lnTo>
                <a:lnTo>
                  <a:pt x="5155578" y="1183671"/>
                </a:lnTo>
                <a:lnTo>
                  <a:pt x="5113338" y="1198761"/>
                </a:lnTo>
                <a:lnTo>
                  <a:pt x="5067314" y="1204057"/>
                </a:lnTo>
                <a:lnTo>
                  <a:pt x="200289" y="1204057"/>
                </a:lnTo>
                <a:lnTo>
                  <a:pt x="154265" y="1198761"/>
                </a:lnTo>
                <a:lnTo>
                  <a:pt x="112024" y="1183671"/>
                </a:lnTo>
                <a:lnTo>
                  <a:pt x="74768" y="1159991"/>
                </a:lnTo>
                <a:lnTo>
                  <a:pt x="43700" y="1128923"/>
                </a:lnTo>
                <a:lnTo>
                  <a:pt x="20020" y="1091667"/>
                </a:lnTo>
                <a:lnTo>
                  <a:pt x="4931" y="1049426"/>
                </a:lnTo>
                <a:lnTo>
                  <a:pt x="-365" y="1003403"/>
                </a:lnTo>
                <a:lnTo>
                  <a:pt x="-365" y="200783"/>
                </a:lnTo>
                <a:close/>
              </a:path>
            </a:pathLst>
          </a:custGeom>
          <a:ln w="25907">
            <a:solidFill>
              <a:srgbClr val="926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11845" y="6323677"/>
            <a:ext cx="1543050" cy="227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95"/>
              </a:spcBef>
            </a:pPr>
            <a:r>
              <a:rPr sz="5750" b="1" spc="-455" dirty="0">
                <a:solidFill>
                  <a:srgbClr val="9266D5"/>
                </a:solidFill>
                <a:latin typeface="Tahoma"/>
                <a:cs typeface="Tahoma"/>
              </a:rPr>
              <a:t>150</a:t>
            </a:r>
            <a:endParaRPr sz="5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15"/>
              </a:spcBef>
            </a:pPr>
            <a:r>
              <a:rPr sz="2400" spc="-210" dirty="0">
                <a:solidFill>
                  <a:srgbClr val="4E7B9B"/>
                </a:solidFill>
                <a:latin typeface="Tahoma"/>
                <a:cs typeface="Tahoma"/>
              </a:rPr>
              <a:t>15</a:t>
            </a:r>
            <a:r>
              <a:rPr sz="2400" spc="-13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4E7B9B"/>
                </a:solidFill>
                <a:latin typeface="Tahoma"/>
                <a:cs typeface="Tahoma"/>
              </a:rPr>
              <a:t>–</a:t>
            </a:r>
            <a:r>
              <a:rPr sz="2400" spc="-11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4E7B9B"/>
                </a:solidFill>
                <a:latin typeface="Tahoma"/>
                <a:cs typeface="Tahoma"/>
              </a:rPr>
              <a:t>18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175" dirty="0">
                <a:solidFill>
                  <a:srgbClr val="4E7B9B"/>
                </a:solidFill>
                <a:latin typeface="Tahoma"/>
                <a:cs typeface="Tahoma"/>
              </a:rPr>
              <a:t>марта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07156" y="6350423"/>
            <a:ext cx="1485900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50" b="1" spc="114" dirty="0">
                <a:solidFill>
                  <a:srgbClr val="9266D5"/>
                </a:solidFill>
                <a:latin typeface="Tahoma"/>
                <a:cs typeface="Tahoma"/>
              </a:rPr>
              <a:t>300</a:t>
            </a:r>
            <a:endParaRPr sz="57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98625" y="8776430"/>
            <a:ext cx="17921605" cy="1551305"/>
            <a:chOff x="1198625" y="8776430"/>
            <a:chExt cx="17921605" cy="1551305"/>
          </a:xfrm>
        </p:grpSpPr>
        <p:sp>
          <p:nvSpPr>
            <p:cNvPr id="39" name="object 39"/>
            <p:cNvSpPr/>
            <p:nvPr/>
          </p:nvSpPr>
          <p:spPr>
            <a:xfrm>
              <a:off x="1198625" y="8963882"/>
              <a:ext cx="17921605" cy="86995"/>
            </a:xfrm>
            <a:custGeom>
              <a:avLst/>
              <a:gdLst/>
              <a:ahLst/>
              <a:cxnLst/>
              <a:rect l="l" t="t" r="r" b="b"/>
              <a:pathLst>
                <a:path w="17921605" h="86995">
                  <a:moveTo>
                    <a:pt x="86835" y="29014"/>
                  </a:moveTo>
                  <a:lnTo>
                    <a:pt x="-30" y="29014"/>
                  </a:lnTo>
                  <a:lnTo>
                    <a:pt x="-30" y="57969"/>
                  </a:lnTo>
                  <a:lnTo>
                    <a:pt x="86835" y="57969"/>
                  </a:lnTo>
                  <a:lnTo>
                    <a:pt x="86835" y="29014"/>
                  </a:lnTo>
                  <a:close/>
                </a:path>
                <a:path w="17921605" h="86995">
                  <a:moveTo>
                    <a:pt x="202656" y="29014"/>
                  </a:moveTo>
                  <a:lnTo>
                    <a:pt x="115790" y="29014"/>
                  </a:lnTo>
                  <a:lnTo>
                    <a:pt x="115790" y="57969"/>
                  </a:lnTo>
                  <a:lnTo>
                    <a:pt x="202656" y="57969"/>
                  </a:lnTo>
                  <a:lnTo>
                    <a:pt x="202656" y="29014"/>
                  </a:lnTo>
                  <a:close/>
                </a:path>
                <a:path w="17921605" h="86995">
                  <a:moveTo>
                    <a:pt x="318477" y="29014"/>
                  </a:moveTo>
                  <a:lnTo>
                    <a:pt x="231611" y="29014"/>
                  </a:lnTo>
                  <a:lnTo>
                    <a:pt x="231611" y="57969"/>
                  </a:lnTo>
                  <a:lnTo>
                    <a:pt x="318477" y="57969"/>
                  </a:lnTo>
                  <a:lnTo>
                    <a:pt x="318477" y="29014"/>
                  </a:lnTo>
                  <a:close/>
                </a:path>
                <a:path w="17921605" h="86995">
                  <a:moveTo>
                    <a:pt x="434298" y="29014"/>
                  </a:moveTo>
                  <a:lnTo>
                    <a:pt x="347432" y="29014"/>
                  </a:lnTo>
                  <a:lnTo>
                    <a:pt x="347432" y="57969"/>
                  </a:lnTo>
                  <a:lnTo>
                    <a:pt x="434298" y="57969"/>
                  </a:lnTo>
                  <a:lnTo>
                    <a:pt x="434298" y="29014"/>
                  </a:lnTo>
                  <a:close/>
                </a:path>
                <a:path w="17921605" h="86995">
                  <a:moveTo>
                    <a:pt x="550119" y="29014"/>
                  </a:moveTo>
                  <a:lnTo>
                    <a:pt x="463253" y="29014"/>
                  </a:lnTo>
                  <a:lnTo>
                    <a:pt x="463253" y="57969"/>
                  </a:lnTo>
                  <a:lnTo>
                    <a:pt x="550119" y="57969"/>
                  </a:lnTo>
                  <a:lnTo>
                    <a:pt x="550119" y="29014"/>
                  </a:lnTo>
                  <a:close/>
                </a:path>
                <a:path w="17921605" h="86995">
                  <a:moveTo>
                    <a:pt x="665940" y="29014"/>
                  </a:moveTo>
                  <a:lnTo>
                    <a:pt x="579075" y="29014"/>
                  </a:lnTo>
                  <a:lnTo>
                    <a:pt x="579075" y="57969"/>
                  </a:lnTo>
                  <a:lnTo>
                    <a:pt x="665940" y="57969"/>
                  </a:lnTo>
                  <a:lnTo>
                    <a:pt x="665940" y="29014"/>
                  </a:lnTo>
                  <a:close/>
                </a:path>
                <a:path w="17921605" h="86995">
                  <a:moveTo>
                    <a:pt x="781761" y="29014"/>
                  </a:moveTo>
                  <a:lnTo>
                    <a:pt x="694896" y="29014"/>
                  </a:lnTo>
                  <a:lnTo>
                    <a:pt x="694896" y="57969"/>
                  </a:lnTo>
                  <a:lnTo>
                    <a:pt x="781761" y="57969"/>
                  </a:lnTo>
                  <a:lnTo>
                    <a:pt x="781761" y="29014"/>
                  </a:lnTo>
                  <a:close/>
                </a:path>
                <a:path w="17921605" h="86995">
                  <a:moveTo>
                    <a:pt x="897583" y="29014"/>
                  </a:moveTo>
                  <a:lnTo>
                    <a:pt x="810717" y="29014"/>
                  </a:lnTo>
                  <a:lnTo>
                    <a:pt x="810717" y="57969"/>
                  </a:lnTo>
                  <a:lnTo>
                    <a:pt x="897583" y="57969"/>
                  </a:lnTo>
                  <a:lnTo>
                    <a:pt x="897583" y="29014"/>
                  </a:lnTo>
                  <a:close/>
                </a:path>
                <a:path w="17921605" h="86995">
                  <a:moveTo>
                    <a:pt x="1013404" y="29014"/>
                  </a:moveTo>
                  <a:lnTo>
                    <a:pt x="926538" y="29014"/>
                  </a:lnTo>
                  <a:lnTo>
                    <a:pt x="926538" y="57969"/>
                  </a:lnTo>
                  <a:lnTo>
                    <a:pt x="1013404" y="57969"/>
                  </a:lnTo>
                  <a:lnTo>
                    <a:pt x="1013404" y="29014"/>
                  </a:lnTo>
                  <a:close/>
                </a:path>
                <a:path w="17921605" h="86995">
                  <a:moveTo>
                    <a:pt x="1129225" y="29014"/>
                  </a:moveTo>
                  <a:lnTo>
                    <a:pt x="1042359" y="29014"/>
                  </a:lnTo>
                  <a:lnTo>
                    <a:pt x="1042359" y="57969"/>
                  </a:lnTo>
                  <a:lnTo>
                    <a:pt x="1129225" y="57969"/>
                  </a:lnTo>
                  <a:lnTo>
                    <a:pt x="1129225" y="29014"/>
                  </a:lnTo>
                  <a:close/>
                </a:path>
                <a:path w="17921605" h="86995">
                  <a:moveTo>
                    <a:pt x="1245046" y="29014"/>
                  </a:moveTo>
                  <a:lnTo>
                    <a:pt x="1158180" y="29014"/>
                  </a:lnTo>
                  <a:lnTo>
                    <a:pt x="1158180" y="57969"/>
                  </a:lnTo>
                  <a:lnTo>
                    <a:pt x="1245046" y="57969"/>
                  </a:lnTo>
                  <a:lnTo>
                    <a:pt x="1245046" y="29014"/>
                  </a:lnTo>
                  <a:close/>
                </a:path>
                <a:path w="17921605" h="86995">
                  <a:moveTo>
                    <a:pt x="1360867" y="29014"/>
                  </a:moveTo>
                  <a:lnTo>
                    <a:pt x="1274001" y="29014"/>
                  </a:lnTo>
                  <a:lnTo>
                    <a:pt x="1274001" y="57969"/>
                  </a:lnTo>
                  <a:lnTo>
                    <a:pt x="1360867" y="57969"/>
                  </a:lnTo>
                  <a:lnTo>
                    <a:pt x="1360867" y="29014"/>
                  </a:lnTo>
                  <a:close/>
                </a:path>
                <a:path w="17921605" h="86995">
                  <a:moveTo>
                    <a:pt x="1476688" y="29014"/>
                  </a:moveTo>
                  <a:lnTo>
                    <a:pt x="1389822" y="29014"/>
                  </a:lnTo>
                  <a:lnTo>
                    <a:pt x="1389822" y="57969"/>
                  </a:lnTo>
                  <a:lnTo>
                    <a:pt x="1476688" y="57969"/>
                  </a:lnTo>
                  <a:lnTo>
                    <a:pt x="1476688" y="29014"/>
                  </a:lnTo>
                  <a:close/>
                </a:path>
                <a:path w="17921605" h="86995">
                  <a:moveTo>
                    <a:pt x="1592509" y="29014"/>
                  </a:moveTo>
                  <a:lnTo>
                    <a:pt x="1505643" y="29014"/>
                  </a:lnTo>
                  <a:lnTo>
                    <a:pt x="1505643" y="57969"/>
                  </a:lnTo>
                  <a:lnTo>
                    <a:pt x="1592509" y="57969"/>
                  </a:lnTo>
                  <a:lnTo>
                    <a:pt x="1592509" y="29014"/>
                  </a:lnTo>
                  <a:close/>
                </a:path>
                <a:path w="17921605" h="86995">
                  <a:moveTo>
                    <a:pt x="1708330" y="29014"/>
                  </a:moveTo>
                  <a:lnTo>
                    <a:pt x="1621464" y="29014"/>
                  </a:lnTo>
                  <a:lnTo>
                    <a:pt x="1621464" y="57969"/>
                  </a:lnTo>
                  <a:lnTo>
                    <a:pt x="1708330" y="57969"/>
                  </a:lnTo>
                  <a:lnTo>
                    <a:pt x="1708330" y="29014"/>
                  </a:lnTo>
                  <a:close/>
                </a:path>
                <a:path w="17921605" h="86995">
                  <a:moveTo>
                    <a:pt x="1824151" y="29014"/>
                  </a:moveTo>
                  <a:lnTo>
                    <a:pt x="1737285" y="29014"/>
                  </a:lnTo>
                  <a:lnTo>
                    <a:pt x="1737285" y="57969"/>
                  </a:lnTo>
                  <a:lnTo>
                    <a:pt x="1824151" y="57969"/>
                  </a:lnTo>
                  <a:lnTo>
                    <a:pt x="1824151" y="29014"/>
                  </a:lnTo>
                  <a:close/>
                </a:path>
                <a:path w="17921605" h="86995">
                  <a:moveTo>
                    <a:pt x="1939972" y="29014"/>
                  </a:moveTo>
                  <a:lnTo>
                    <a:pt x="1853106" y="29014"/>
                  </a:lnTo>
                  <a:lnTo>
                    <a:pt x="1853106" y="57969"/>
                  </a:lnTo>
                  <a:lnTo>
                    <a:pt x="1939972" y="57969"/>
                  </a:lnTo>
                  <a:lnTo>
                    <a:pt x="1939972" y="29014"/>
                  </a:lnTo>
                  <a:close/>
                </a:path>
                <a:path w="17921605" h="86995">
                  <a:moveTo>
                    <a:pt x="2055793" y="29014"/>
                  </a:moveTo>
                  <a:lnTo>
                    <a:pt x="1968927" y="29014"/>
                  </a:lnTo>
                  <a:lnTo>
                    <a:pt x="1968927" y="57969"/>
                  </a:lnTo>
                  <a:lnTo>
                    <a:pt x="2055793" y="57969"/>
                  </a:lnTo>
                  <a:lnTo>
                    <a:pt x="2055793" y="29014"/>
                  </a:lnTo>
                  <a:close/>
                </a:path>
                <a:path w="17921605" h="86995">
                  <a:moveTo>
                    <a:pt x="2171614" y="29014"/>
                  </a:moveTo>
                  <a:lnTo>
                    <a:pt x="2084749" y="29014"/>
                  </a:lnTo>
                  <a:lnTo>
                    <a:pt x="2084749" y="57969"/>
                  </a:lnTo>
                  <a:lnTo>
                    <a:pt x="2171614" y="57969"/>
                  </a:lnTo>
                  <a:lnTo>
                    <a:pt x="2171614" y="29014"/>
                  </a:lnTo>
                  <a:close/>
                </a:path>
                <a:path w="17921605" h="86995">
                  <a:moveTo>
                    <a:pt x="2287435" y="29014"/>
                  </a:moveTo>
                  <a:lnTo>
                    <a:pt x="2200570" y="29014"/>
                  </a:lnTo>
                  <a:lnTo>
                    <a:pt x="2200570" y="57969"/>
                  </a:lnTo>
                  <a:lnTo>
                    <a:pt x="2287435" y="57969"/>
                  </a:lnTo>
                  <a:lnTo>
                    <a:pt x="2287435" y="29014"/>
                  </a:lnTo>
                  <a:close/>
                </a:path>
                <a:path w="17921605" h="86995">
                  <a:moveTo>
                    <a:pt x="2403256" y="29014"/>
                  </a:moveTo>
                  <a:lnTo>
                    <a:pt x="2316391" y="29014"/>
                  </a:lnTo>
                  <a:lnTo>
                    <a:pt x="2316391" y="57969"/>
                  </a:lnTo>
                  <a:lnTo>
                    <a:pt x="2403256" y="57969"/>
                  </a:lnTo>
                  <a:lnTo>
                    <a:pt x="2403256" y="29014"/>
                  </a:lnTo>
                  <a:close/>
                </a:path>
                <a:path w="17921605" h="86995">
                  <a:moveTo>
                    <a:pt x="2519078" y="29014"/>
                  </a:moveTo>
                  <a:lnTo>
                    <a:pt x="2432212" y="29014"/>
                  </a:lnTo>
                  <a:lnTo>
                    <a:pt x="2432212" y="57969"/>
                  </a:lnTo>
                  <a:lnTo>
                    <a:pt x="2519078" y="57969"/>
                  </a:lnTo>
                  <a:lnTo>
                    <a:pt x="2519078" y="29014"/>
                  </a:lnTo>
                  <a:close/>
                </a:path>
                <a:path w="17921605" h="86995">
                  <a:moveTo>
                    <a:pt x="2634899" y="29014"/>
                  </a:moveTo>
                  <a:lnTo>
                    <a:pt x="2548033" y="29014"/>
                  </a:lnTo>
                  <a:lnTo>
                    <a:pt x="2548033" y="57969"/>
                  </a:lnTo>
                  <a:lnTo>
                    <a:pt x="2634899" y="57969"/>
                  </a:lnTo>
                  <a:lnTo>
                    <a:pt x="2634899" y="29014"/>
                  </a:lnTo>
                  <a:close/>
                </a:path>
                <a:path w="17921605" h="86995">
                  <a:moveTo>
                    <a:pt x="2750720" y="29014"/>
                  </a:moveTo>
                  <a:lnTo>
                    <a:pt x="2663854" y="29014"/>
                  </a:lnTo>
                  <a:lnTo>
                    <a:pt x="2663854" y="57969"/>
                  </a:lnTo>
                  <a:lnTo>
                    <a:pt x="2750720" y="57969"/>
                  </a:lnTo>
                  <a:lnTo>
                    <a:pt x="2750720" y="29014"/>
                  </a:lnTo>
                  <a:close/>
                </a:path>
                <a:path w="17921605" h="86995">
                  <a:moveTo>
                    <a:pt x="2866541" y="29014"/>
                  </a:moveTo>
                  <a:lnTo>
                    <a:pt x="2779675" y="29014"/>
                  </a:lnTo>
                  <a:lnTo>
                    <a:pt x="2779675" y="57969"/>
                  </a:lnTo>
                  <a:lnTo>
                    <a:pt x="2866541" y="57969"/>
                  </a:lnTo>
                  <a:lnTo>
                    <a:pt x="2866541" y="29014"/>
                  </a:lnTo>
                  <a:close/>
                </a:path>
                <a:path w="17921605" h="86995">
                  <a:moveTo>
                    <a:pt x="2982362" y="29014"/>
                  </a:moveTo>
                  <a:lnTo>
                    <a:pt x="2895496" y="29014"/>
                  </a:lnTo>
                  <a:lnTo>
                    <a:pt x="2895496" y="57969"/>
                  </a:lnTo>
                  <a:lnTo>
                    <a:pt x="2982362" y="57969"/>
                  </a:lnTo>
                  <a:lnTo>
                    <a:pt x="2982362" y="29014"/>
                  </a:lnTo>
                  <a:close/>
                </a:path>
                <a:path w="17921605" h="86995">
                  <a:moveTo>
                    <a:pt x="3098183" y="29014"/>
                  </a:moveTo>
                  <a:lnTo>
                    <a:pt x="3011317" y="29014"/>
                  </a:lnTo>
                  <a:lnTo>
                    <a:pt x="3011317" y="57969"/>
                  </a:lnTo>
                  <a:lnTo>
                    <a:pt x="3098183" y="57969"/>
                  </a:lnTo>
                  <a:lnTo>
                    <a:pt x="3098183" y="29014"/>
                  </a:lnTo>
                  <a:close/>
                </a:path>
                <a:path w="17921605" h="86995">
                  <a:moveTo>
                    <a:pt x="3214004" y="29014"/>
                  </a:moveTo>
                  <a:lnTo>
                    <a:pt x="3127138" y="29014"/>
                  </a:lnTo>
                  <a:lnTo>
                    <a:pt x="3127138" y="57969"/>
                  </a:lnTo>
                  <a:lnTo>
                    <a:pt x="3214004" y="57969"/>
                  </a:lnTo>
                  <a:lnTo>
                    <a:pt x="3214004" y="29014"/>
                  </a:lnTo>
                  <a:close/>
                </a:path>
                <a:path w="17921605" h="86995">
                  <a:moveTo>
                    <a:pt x="3329825" y="29014"/>
                  </a:moveTo>
                  <a:lnTo>
                    <a:pt x="3242959" y="29014"/>
                  </a:lnTo>
                  <a:lnTo>
                    <a:pt x="3242959" y="57969"/>
                  </a:lnTo>
                  <a:lnTo>
                    <a:pt x="3329825" y="57969"/>
                  </a:lnTo>
                  <a:lnTo>
                    <a:pt x="3329825" y="29014"/>
                  </a:lnTo>
                  <a:close/>
                </a:path>
                <a:path w="17921605" h="86995">
                  <a:moveTo>
                    <a:pt x="3445646" y="29014"/>
                  </a:moveTo>
                  <a:lnTo>
                    <a:pt x="3358780" y="29014"/>
                  </a:lnTo>
                  <a:lnTo>
                    <a:pt x="3358780" y="57969"/>
                  </a:lnTo>
                  <a:lnTo>
                    <a:pt x="3445646" y="57969"/>
                  </a:lnTo>
                  <a:lnTo>
                    <a:pt x="3445646" y="29014"/>
                  </a:lnTo>
                  <a:close/>
                </a:path>
                <a:path w="17921605" h="86995">
                  <a:moveTo>
                    <a:pt x="3561467" y="29014"/>
                  </a:moveTo>
                  <a:lnTo>
                    <a:pt x="3474601" y="29014"/>
                  </a:lnTo>
                  <a:lnTo>
                    <a:pt x="3474601" y="57969"/>
                  </a:lnTo>
                  <a:lnTo>
                    <a:pt x="3561467" y="57969"/>
                  </a:lnTo>
                  <a:lnTo>
                    <a:pt x="3561467" y="29014"/>
                  </a:lnTo>
                  <a:close/>
                </a:path>
                <a:path w="17921605" h="86995">
                  <a:moveTo>
                    <a:pt x="3677288" y="29014"/>
                  </a:moveTo>
                  <a:lnTo>
                    <a:pt x="3590422" y="29014"/>
                  </a:lnTo>
                  <a:lnTo>
                    <a:pt x="3590422" y="57969"/>
                  </a:lnTo>
                  <a:lnTo>
                    <a:pt x="3677288" y="57969"/>
                  </a:lnTo>
                  <a:lnTo>
                    <a:pt x="3677288" y="29014"/>
                  </a:lnTo>
                  <a:close/>
                </a:path>
                <a:path w="17921605" h="86995">
                  <a:moveTo>
                    <a:pt x="3793109" y="29014"/>
                  </a:moveTo>
                  <a:lnTo>
                    <a:pt x="3706244" y="29014"/>
                  </a:lnTo>
                  <a:lnTo>
                    <a:pt x="3706244" y="57969"/>
                  </a:lnTo>
                  <a:lnTo>
                    <a:pt x="3793109" y="57969"/>
                  </a:lnTo>
                  <a:lnTo>
                    <a:pt x="3793109" y="29014"/>
                  </a:lnTo>
                  <a:close/>
                </a:path>
                <a:path w="17921605" h="86995">
                  <a:moveTo>
                    <a:pt x="3908930" y="29014"/>
                  </a:moveTo>
                  <a:lnTo>
                    <a:pt x="3822065" y="29014"/>
                  </a:lnTo>
                  <a:lnTo>
                    <a:pt x="3822065" y="57969"/>
                  </a:lnTo>
                  <a:lnTo>
                    <a:pt x="3908930" y="57969"/>
                  </a:lnTo>
                  <a:lnTo>
                    <a:pt x="3908930" y="29014"/>
                  </a:lnTo>
                  <a:close/>
                </a:path>
                <a:path w="17921605" h="86995">
                  <a:moveTo>
                    <a:pt x="4024751" y="29014"/>
                  </a:moveTo>
                  <a:lnTo>
                    <a:pt x="3937886" y="29014"/>
                  </a:lnTo>
                  <a:lnTo>
                    <a:pt x="3937886" y="57969"/>
                  </a:lnTo>
                  <a:lnTo>
                    <a:pt x="4024751" y="57969"/>
                  </a:lnTo>
                  <a:lnTo>
                    <a:pt x="4024751" y="29014"/>
                  </a:lnTo>
                  <a:close/>
                </a:path>
                <a:path w="17921605" h="86995">
                  <a:moveTo>
                    <a:pt x="4140573" y="29014"/>
                  </a:moveTo>
                  <a:lnTo>
                    <a:pt x="4053707" y="29014"/>
                  </a:lnTo>
                  <a:lnTo>
                    <a:pt x="4053707" y="57969"/>
                  </a:lnTo>
                  <a:lnTo>
                    <a:pt x="4140573" y="57969"/>
                  </a:lnTo>
                  <a:lnTo>
                    <a:pt x="4140573" y="29014"/>
                  </a:lnTo>
                  <a:close/>
                </a:path>
                <a:path w="17921605" h="86995">
                  <a:moveTo>
                    <a:pt x="4256394" y="29014"/>
                  </a:moveTo>
                  <a:lnTo>
                    <a:pt x="4169528" y="29014"/>
                  </a:lnTo>
                  <a:lnTo>
                    <a:pt x="4169528" y="57969"/>
                  </a:lnTo>
                  <a:lnTo>
                    <a:pt x="4256394" y="57969"/>
                  </a:lnTo>
                  <a:lnTo>
                    <a:pt x="4256394" y="29014"/>
                  </a:lnTo>
                  <a:close/>
                </a:path>
                <a:path w="17921605" h="86995">
                  <a:moveTo>
                    <a:pt x="4372215" y="29014"/>
                  </a:moveTo>
                  <a:lnTo>
                    <a:pt x="4285349" y="29014"/>
                  </a:lnTo>
                  <a:lnTo>
                    <a:pt x="4285349" y="57969"/>
                  </a:lnTo>
                  <a:lnTo>
                    <a:pt x="4372215" y="57969"/>
                  </a:lnTo>
                  <a:lnTo>
                    <a:pt x="4372215" y="29014"/>
                  </a:lnTo>
                  <a:close/>
                </a:path>
                <a:path w="17921605" h="86995">
                  <a:moveTo>
                    <a:pt x="4488036" y="29014"/>
                  </a:moveTo>
                  <a:lnTo>
                    <a:pt x="4401170" y="29014"/>
                  </a:lnTo>
                  <a:lnTo>
                    <a:pt x="4401170" y="57969"/>
                  </a:lnTo>
                  <a:lnTo>
                    <a:pt x="4488036" y="57969"/>
                  </a:lnTo>
                  <a:lnTo>
                    <a:pt x="4488036" y="29014"/>
                  </a:lnTo>
                  <a:close/>
                </a:path>
                <a:path w="17921605" h="86995">
                  <a:moveTo>
                    <a:pt x="4603857" y="29014"/>
                  </a:moveTo>
                  <a:lnTo>
                    <a:pt x="4516991" y="29014"/>
                  </a:lnTo>
                  <a:lnTo>
                    <a:pt x="4516991" y="57969"/>
                  </a:lnTo>
                  <a:lnTo>
                    <a:pt x="4603857" y="57969"/>
                  </a:lnTo>
                  <a:lnTo>
                    <a:pt x="4603857" y="29014"/>
                  </a:lnTo>
                  <a:close/>
                </a:path>
                <a:path w="17921605" h="86995">
                  <a:moveTo>
                    <a:pt x="4719678" y="29014"/>
                  </a:moveTo>
                  <a:lnTo>
                    <a:pt x="4632812" y="29014"/>
                  </a:lnTo>
                  <a:lnTo>
                    <a:pt x="4632812" y="57969"/>
                  </a:lnTo>
                  <a:lnTo>
                    <a:pt x="4719678" y="57969"/>
                  </a:lnTo>
                  <a:lnTo>
                    <a:pt x="4719678" y="29014"/>
                  </a:lnTo>
                  <a:close/>
                </a:path>
                <a:path w="17921605" h="86995">
                  <a:moveTo>
                    <a:pt x="4835499" y="29014"/>
                  </a:moveTo>
                  <a:lnTo>
                    <a:pt x="4748633" y="29014"/>
                  </a:lnTo>
                  <a:lnTo>
                    <a:pt x="4748633" y="57969"/>
                  </a:lnTo>
                  <a:lnTo>
                    <a:pt x="4835499" y="57969"/>
                  </a:lnTo>
                  <a:lnTo>
                    <a:pt x="4835499" y="29014"/>
                  </a:lnTo>
                  <a:close/>
                </a:path>
                <a:path w="17921605" h="86995">
                  <a:moveTo>
                    <a:pt x="4951320" y="29014"/>
                  </a:moveTo>
                  <a:lnTo>
                    <a:pt x="4864454" y="29014"/>
                  </a:lnTo>
                  <a:lnTo>
                    <a:pt x="4864454" y="57969"/>
                  </a:lnTo>
                  <a:lnTo>
                    <a:pt x="4951320" y="57969"/>
                  </a:lnTo>
                  <a:lnTo>
                    <a:pt x="4951320" y="29014"/>
                  </a:lnTo>
                  <a:close/>
                </a:path>
                <a:path w="17921605" h="86995">
                  <a:moveTo>
                    <a:pt x="5067141" y="29014"/>
                  </a:moveTo>
                  <a:lnTo>
                    <a:pt x="4980275" y="29014"/>
                  </a:lnTo>
                  <a:lnTo>
                    <a:pt x="4980275" y="57969"/>
                  </a:lnTo>
                  <a:lnTo>
                    <a:pt x="5067141" y="57969"/>
                  </a:lnTo>
                  <a:lnTo>
                    <a:pt x="5067141" y="29014"/>
                  </a:lnTo>
                  <a:close/>
                </a:path>
                <a:path w="17921605" h="86995">
                  <a:moveTo>
                    <a:pt x="5182962" y="29014"/>
                  </a:moveTo>
                  <a:lnTo>
                    <a:pt x="5096096" y="29014"/>
                  </a:lnTo>
                  <a:lnTo>
                    <a:pt x="5096096" y="57969"/>
                  </a:lnTo>
                  <a:lnTo>
                    <a:pt x="5182962" y="57969"/>
                  </a:lnTo>
                  <a:lnTo>
                    <a:pt x="5182962" y="29014"/>
                  </a:lnTo>
                  <a:close/>
                </a:path>
                <a:path w="17921605" h="86995">
                  <a:moveTo>
                    <a:pt x="5298783" y="29014"/>
                  </a:moveTo>
                  <a:lnTo>
                    <a:pt x="5211917" y="29014"/>
                  </a:lnTo>
                  <a:lnTo>
                    <a:pt x="5211917" y="57969"/>
                  </a:lnTo>
                  <a:lnTo>
                    <a:pt x="5298783" y="57969"/>
                  </a:lnTo>
                  <a:lnTo>
                    <a:pt x="5298783" y="29014"/>
                  </a:lnTo>
                  <a:close/>
                </a:path>
                <a:path w="17921605" h="86995">
                  <a:moveTo>
                    <a:pt x="5414604" y="29014"/>
                  </a:moveTo>
                  <a:lnTo>
                    <a:pt x="5327739" y="29014"/>
                  </a:lnTo>
                  <a:lnTo>
                    <a:pt x="5327739" y="57969"/>
                  </a:lnTo>
                  <a:lnTo>
                    <a:pt x="5414604" y="57969"/>
                  </a:lnTo>
                  <a:lnTo>
                    <a:pt x="5414604" y="29014"/>
                  </a:lnTo>
                  <a:close/>
                </a:path>
                <a:path w="17921605" h="86995">
                  <a:moveTo>
                    <a:pt x="5530425" y="29014"/>
                  </a:moveTo>
                  <a:lnTo>
                    <a:pt x="5443560" y="29014"/>
                  </a:lnTo>
                  <a:lnTo>
                    <a:pt x="5443560" y="57969"/>
                  </a:lnTo>
                  <a:lnTo>
                    <a:pt x="5530425" y="57969"/>
                  </a:lnTo>
                  <a:lnTo>
                    <a:pt x="5530425" y="29014"/>
                  </a:lnTo>
                  <a:close/>
                </a:path>
                <a:path w="17921605" h="86995">
                  <a:moveTo>
                    <a:pt x="5646247" y="29014"/>
                  </a:moveTo>
                  <a:lnTo>
                    <a:pt x="5559381" y="29014"/>
                  </a:lnTo>
                  <a:lnTo>
                    <a:pt x="5559381" y="57969"/>
                  </a:lnTo>
                  <a:lnTo>
                    <a:pt x="5646247" y="57969"/>
                  </a:lnTo>
                  <a:lnTo>
                    <a:pt x="5646247" y="29014"/>
                  </a:lnTo>
                  <a:close/>
                </a:path>
                <a:path w="17921605" h="86995">
                  <a:moveTo>
                    <a:pt x="5762068" y="29014"/>
                  </a:moveTo>
                  <a:lnTo>
                    <a:pt x="5675202" y="29014"/>
                  </a:lnTo>
                  <a:lnTo>
                    <a:pt x="5675202" y="57969"/>
                  </a:lnTo>
                  <a:lnTo>
                    <a:pt x="5762068" y="57969"/>
                  </a:lnTo>
                  <a:lnTo>
                    <a:pt x="5762068" y="29014"/>
                  </a:lnTo>
                  <a:close/>
                </a:path>
                <a:path w="17921605" h="86995">
                  <a:moveTo>
                    <a:pt x="5877889" y="29014"/>
                  </a:moveTo>
                  <a:lnTo>
                    <a:pt x="5791023" y="29014"/>
                  </a:lnTo>
                  <a:lnTo>
                    <a:pt x="5791023" y="57969"/>
                  </a:lnTo>
                  <a:lnTo>
                    <a:pt x="5877889" y="57969"/>
                  </a:lnTo>
                  <a:lnTo>
                    <a:pt x="5877889" y="29014"/>
                  </a:lnTo>
                  <a:close/>
                </a:path>
                <a:path w="17921605" h="86995">
                  <a:moveTo>
                    <a:pt x="5993710" y="29014"/>
                  </a:moveTo>
                  <a:lnTo>
                    <a:pt x="5906844" y="29014"/>
                  </a:lnTo>
                  <a:lnTo>
                    <a:pt x="5906844" y="57969"/>
                  </a:lnTo>
                  <a:lnTo>
                    <a:pt x="5993710" y="57969"/>
                  </a:lnTo>
                  <a:lnTo>
                    <a:pt x="5993710" y="29014"/>
                  </a:lnTo>
                  <a:close/>
                </a:path>
                <a:path w="17921605" h="86995">
                  <a:moveTo>
                    <a:pt x="6109531" y="29014"/>
                  </a:moveTo>
                  <a:lnTo>
                    <a:pt x="6022665" y="29014"/>
                  </a:lnTo>
                  <a:lnTo>
                    <a:pt x="6022665" y="57969"/>
                  </a:lnTo>
                  <a:lnTo>
                    <a:pt x="6109531" y="57969"/>
                  </a:lnTo>
                  <a:lnTo>
                    <a:pt x="6109531" y="29014"/>
                  </a:lnTo>
                  <a:close/>
                </a:path>
                <a:path w="17921605" h="86995">
                  <a:moveTo>
                    <a:pt x="6225352" y="29014"/>
                  </a:moveTo>
                  <a:lnTo>
                    <a:pt x="6138486" y="29014"/>
                  </a:lnTo>
                  <a:lnTo>
                    <a:pt x="6138486" y="57969"/>
                  </a:lnTo>
                  <a:lnTo>
                    <a:pt x="6225352" y="57969"/>
                  </a:lnTo>
                  <a:lnTo>
                    <a:pt x="6225352" y="29014"/>
                  </a:lnTo>
                  <a:close/>
                </a:path>
                <a:path w="17921605" h="86995">
                  <a:moveTo>
                    <a:pt x="6341173" y="29014"/>
                  </a:moveTo>
                  <a:lnTo>
                    <a:pt x="6254307" y="29014"/>
                  </a:lnTo>
                  <a:lnTo>
                    <a:pt x="6254307" y="57969"/>
                  </a:lnTo>
                  <a:lnTo>
                    <a:pt x="6341173" y="57969"/>
                  </a:lnTo>
                  <a:lnTo>
                    <a:pt x="6341173" y="29014"/>
                  </a:lnTo>
                  <a:close/>
                </a:path>
                <a:path w="17921605" h="86995">
                  <a:moveTo>
                    <a:pt x="6456994" y="29014"/>
                  </a:moveTo>
                  <a:lnTo>
                    <a:pt x="6370128" y="29014"/>
                  </a:lnTo>
                  <a:lnTo>
                    <a:pt x="6370128" y="57969"/>
                  </a:lnTo>
                  <a:lnTo>
                    <a:pt x="6456994" y="57969"/>
                  </a:lnTo>
                  <a:lnTo>
                    <a:pt x="6456994" y="29014"/>
                  </a:lnTo>
                  <a:close/>
                </a:path>
                <a:path w="17921605" h="86995">
                  <a:moveTo>
                    <a:pt x="6572815" y="29014"/>
                  </a:moveTo>
                  <a:lnTo>
                    <a:pt x="6485949" y="29014"/>
                  </a:lnTo>
                  <a:lnTo>
                    <a:pt x="6485949" y="57969"/>
                  </a:lnTo>
                  <a:lnTo>
                    <a:pt x="6572815" y="57969"/>
                  </a:lnTo>
                  <a:lnTo>
                    <a:pt x="6572815" y="29014"/>
                  </a:lnTo>
                  <a:close/>
                </a:path>
                <a:path w="17921605" h="86995">
                  <a:moveTo>
                    <a:pt x="6688636" y="29014"/>
                  </a:moveTo>
                  <a:lnTo>
                    <a:pt x="6601770" y="29014"/>
                  </a:lnTo>
                  <a:lnTo>
                    <a:pt x="6601770" y="57969"/>
                  </a:lnTo>
                  <a:lnTo>
                    <a:pt x="6688636" y="57969"/>
                  </a:lnTo>
                  <a:lnTo>
                    <a:pt x="6688636" y="29014"/>
                  </a:lnTo>
                  <a:close/>
                </a:path>
                <a:path w="17921605" h="86995">
                  <a:moveTo>
                    <a:pt x="6804457" y="29014"/>
                  </a:moveTo>
                  <a:lnTo>
                    <a:pt x="6717591" y="29014"/>
                  </a:lnTo>
                  <a:lnTo>
                    <a:pt x="6717591" y="57969"/>
                  </a:lnTo>
                  <a:lnTo>
                    <a:pt x="6804457" y="57969"/>
                  </a:lnTo>
                  <a:lnTo>
                    <a:pt x="6804457" y="29014"/>
                  </a:lnTo>
                  <a:close/>
                </a:path>
                <a:path w="17921605" h="86995">
                  <a:moveTo>
                    <a:pt x="6920278" y="29014"/>
                  </a:moveTo>
                  <a:lnTo>
                    <a:pt x="6833413" y="29014"/>
                  </a:lnTo>
                  <a:lnTo>
                    <a:pt x="6833413" y="57969"/>
                  </a:lnTo>
                  <a:lnTo>
                    <a:pt x="6920278" y="57969"/>
                  </a:lnTo>
                  <a:lnTo>
                    <a:pt x="6920278" y="29014"/>
                  </a:lnTo>
                  <a:close/>
                </a:path>
                <a:path w="17921605" h="86995">
                  <a:moveTo>
                    <a:pt x="7036099" y="29014"/>
                  </a:moveTo>
                  <a:lnTo>
                    <a:pt x="6949234" y="29014"/>
                  </a:lnTo>
                  <a:lnTo>
                    <a:pt x="6949234" y="57969"/>
                  </a:lnTo>
                  <a:lnTo>
                    <a:pt x="7036099" y="57969"/>
                  </a:lnTo>
                  <a:lnTo>
                    <a:pt x="7036099" y="29014"/>
                  </a:lnTo>
                  <a:close/>
                </a:path>
                <a:path w="17921605" h="86995">
                  <a:moveTo>
                    <a:pt x="7151920" y="29014"/>
                  </a:moveTo>
                  <a:lnTo>
                    <a:pt x="7065055" y="29014"/>
                  </a:lnTo>
                  <a:lnTo>
                    <a:pt x="7065055" y="57969"/>
                  </a:lnTo>
                  <a:lnTo>
                    <a:pt x="7151920" y="57969"/>
                  </a:lnTo>
                  <a:lnTo>
                    <a:pt x="7151920" y="29014"/>
                  </a:lnTo>
                  <a:close/>
                </a:path>
                <a:path w="17921605" h="86995">
                  <a:moveTo>
                    <a:pt x="7267742" y="29014"/>
                  </a:moveTo>
                  <a:lnTo>
                    <a:pt x="7180876" y="29014"/>
                  </a:lnTo>
                  <a:lnTo>
                    <a:pt x="7180876" y="57969"/>
                  </a:lnTo>
                  <a:lnTo>
                    <a:pt x="7267742" y="57969"/>
                  </a:lnTo>
                  <a:lnTo>
                    <a:pt x="7267742" y="29014"/>
                  </a:lnTo>
                  <a:close/>
                </a:path>
                <a:path w="17921605" h="86995">
                  <a:moveTo>
                    <a:pt x="7383563" y="29014"/>
                  </a:moveTo>
                  <a:lnTo>
                    <a:pt x="7296697" y="29014"/>
                  </a:lnTo>
                  <a:lnTo>
                    <a:pt x="7296697" y="57969"/>
                  </a:lnTo>
                  <a:lnTo>
                    <a:pt x="7383563" y="57969"/>
                  </a:lnTo>
                  <a:lnTo>
                    <a:pt x="7383563" y="29014"/>
                  </a:lnTo>
                  <a:close/>
                </a:path>
                <a:path w="17921605" h="86995">
                  <a:moveTo>
                    <a:pt x="7499384" y="29014"/>
                  </a:moveTo>
                  <a:lnTo>
                    <a:pt x="7412518" y="29014"/>
                  </a:lnTo>
                  <a:lnTo>
                    <a:pt x="7412518" y="57969"/>
                  </a:lnTo>
                  <a:lnTo>
                    <a:pt x="7499384" y="57969"/>
                  </a:lnTo>
                  <a:lnTo>
                    <a:pt x="7499384" y="29014"/>
                  </a:lnTo>
                  <a:close/>
                </a:path>
                <a:path w="17921605" h="86995">
                  <a:moveTo>
                    <a:pt x="7615205" y="29014"/>
                  </a:moveTo>
                  <a:lnTo>
                    <a:pt x="7528339" y="29014"/>
                  </a:lnTo>
                  <a:lnTo>
                    <a:pt x="7528339" y="57969"/>
                  </a:lnTo>
                  <a:lnTo>
                    <a:pt x="7615205" y="57969"/>
                  </a:lnTo>
                  <a:lnTo>
                    <a:pt x="7615205" y="29014"/>
                  </a:lnTo>
                  <a:close/>
                </a:path>
                <a:path w="17921605" h="86995">
                  <a:moveTo>
                    <a:pt x="7731026" y="29014"/>
                  </a:moveTo>
                  <a:lnTo>
                    <a:pt x="7644160" y="29014"/>
                  </a:lnTo>
                  <a:lnTo>
                    <a:pt x="7644160" y="57969"/>
                  </a:lnTo>
                  <a:lnTo>
                    <a:pt x="7731026" y="57969"/>
                  </a:lnTo>
                  <a:lnTo>
                    <a:pt x="7731026" y="29014"/>
                  </a:lnTo>
                  <a:close/>
                </a:path>
                <a:path w="17921605" h="86995">
                  <a:moveTo>
                    <a:pt x="7846847" y="29014"/>
                  </a:moveTo>
                  <a:lnTo>
                    <a:pt x="7759981" y="29014"/>
                  </a:lnTo>
                  <a:lnTo>
                    <a:pt x="7759981" y="57969"/>
                  </a:lnTo>
                  <a:lnTo>
                    <a:pt x="7846847" y="57969"/>
                  </a:lnTo>
                  <a:lnTo>
                    <a:pt x="7846847" y="29014"/>
                  </a:lnTo>
                  <a:close/>
                </a:path>
                <a:path w="17921605" h="86995">
                  <a:moveTo>
                    <a:pt x="7962668" y="29014"/>
                  </a:moveTo>
                  <a:lnTo>
                    <a:pt x="7875802" y="29014"/>
                  </a:lnTo>
                  <a:lnTo>
                    <a:pt x="7875802" y="57969"/>
                  </a:lnTo>
                  <a:lnTo>
                    <a:pt x="7962668" y="57969"/>
                  </a:lnTo>
                  <a:lnTo>
                    <a:pt x="7962668" y="29014"/>
                  </a:lnTo>
                  <a:close/>
                </a:path>
                <a:path w="17921605" h="86995">
                  <a:moveTo>
                    <a:pt x="8078489" y="29014"/>
                  </a:moveTo>
                  <a:lnTo>
                    <a:pt x="7991623" y="29014"/>
                  </a:lnTo>
                  <a:lnTo>
                    <a:pt x="7991623" y="57969"/>
                  </a:lnTo>
                  <a:lnTo>
                    <a:pt x="8078489" y="57969"/>
                  </a:lnTo>
                  <a:lnTo>
                    <a:pt x="8078489" y="29014"/>
                  </a:lnTo>
                  <a:close/>
                </a:path>
                <a:path w="17921605" h="86995">
                  <a:moveTo>
                    <a:pt x="8194310" y="29014"/>
                  </a:moveTo>
                  <a:lnTo>
                    <a:pt x="8107444" y="29014"/>
                  </a:lnTo>
                  <a:lnTo>
                    <a:pt x="8107444" y="57969"/>
                  </a:lnTo>
                  <a:lnTo>
                    <a:pt x="8194310" y="57969"/>
                  </a:lnTo>
                  <a:lnTo>
                    <a:pt x="8194310" y="29014"/>
                  </a:lnTo>
                  <a:close/>
                </a:path>
                <a:path w="17921605" h="86995">
                  <a:moveTo>
                    <a:pt x="8310131" y="29014"/>
                  </a:moveTo>
                  <a:lnTo>
                    <a:pt x="8223265" y="29014"/>
                  </a:lnTo>
                  <a:lnTo>
                    <a:pt x="8223265" y="57969"/>
                  </a:lnTo>
                  <a:lnTo>
                    <a:pt x="8310131" y="57969"/>
                  </a:lnTo>
                  <a:lnTo>
                    <a:pt x="8310131" y="29014"/>
                  </a:lnTo>
                  <a:close/>
                </a:path>
                <a:path w="17921605" h="86995">
                  <a:moveTo>
                    <a:pt x="8425952" y="29014"/>
                  </a:moveTo>
                  <a:lnTo>
                    <a:pt x="8339086" y="29014"/>
                  </a:lnTo>
                  <a:lnTo>
                    <a:pt x="8339086" y="57969"/>
                  </a:lnTo>
                  <a:lnTo>
                    <a:pt x="8425952" y="57969"/>
                  </a:lnTo>
                  <a:lnTo>
                    <a:pt x="8425952" y="29014"/>
                  </a:lnTo>
                  <a:close/>
                </a:path>
                <a:path w="17921605" h="86995">
                  <a:moveTo>
                    <a:pt x="8541773" y="29014"/>
                  </a:moveTo>
                  <a:lnTo>
                    <a:pt x="8454908" y="29014"/>
                  </a:lnTo>
                  <a:lnTo>
                    <a:pt x="8454908" y="57969"/>
                  </a:lnTo>
                  <a:lnTo>
                    <a:pt x="8541773" y="57969"/>
                  </a:lnTo>
                  <a:lnTo>
                    <a:pt x="8541773" y="29014"/>
                  </a:lnTo>
                  <a:close/>
                </a:path>
                <a:path w="17921605" h="86995">
                  <a:moveTo>
                    <a:pt x="8657594" y="29014"/>
                  </a:moveTo>
                  <a:lnTo>
                    <a:pt x="8570729" y="29014"/>
                  </a:lnTo>
                  <a:lnTo>
                    <a:pt x="8570729" y="57969"/>
                  </a:lnTo>
                  <a:lnTo>
                    <a:pt x="8657594" y="57969"/>
                  </a:lnTo>
                  <a:lnTo>
                    <a:pt x="8657594" y="29014"/>
                  </a:lnTo>
                  <a:close/>
                </a:path>
                <a:path w="17921605" h="86995">
                  <a:moveTo>
                    <a:pt x="8773415" y="29014"/>
                  </a:moveTo>
                  <a:lnTo>
                    <a:pt x="8686550" y="29014"/>
                  </a:lnTo>
                  <a:lnTo>
                    <a:pt x="8686550" y="57969"/>
                  </a:lnTo>
                  <a:lnTo>
                    <a:pt x="8773415" y="57969"/>
                  </a:lnTo>
                  <a:lnTo>
                    <a:pt x="8773415" y="29014"/>
                  </a:lnTo>
                  <a:close/>
                </a:path>
                <a:path w="17921605" h="86995">
                  <a:moveTo>
                    <a:pt x="8889237" y="29014"/>
                  </a:moveTo>
                  <a:lnTo>
                    <a:pt x="8802371" y="29014"/>
                  </a:lnTo>
                  <a:lnTo>
                    <a:pt x="8802371" y="57969"/>
                  </a:lnTo>
                  <a:lnTo>
                    <a:pt x="8889237" y="57969"/>
                  </a:lnTo>
                  <a:lnTo>
                    <a:pt x="8889237" y="29014"/>
                  </a:lnTo>
                  <a:close/>
                </a:path>
                <a:path w="17921605" h="86995">
                  <a:moveTo>
                    <a:pt x="9005058" y="29014"/>
                  </a:moveTo>
                  <a:lnTo>
                    <a:pt x="8918192" y="29014"/>
                  </a:lnTo>
                  <a:lnTo>
                    <a:pt x="8918192" y="57969"/>
                  </a:lnTo>
                  <a:lnTo>
                    <a:pt x="9005058" y="57969"/>
                  </a:lnTo>
                  <a:lnTo>
                    <a:pt x="9005058" y="29014"/>
                  </a:lnTo>
                  <a:close/>
                </a:path>
                <a:path w="17921605" h="86995">
                  <a:moveTo>
                    <a:pt x="9120879" y="29014"/>
                  </a:moveTo>
                  <a:lnTo>
                    <a:pt x="9034013" y="29014"/>
                  </a:lnTo>
                  <a:lnTo>
                    <a:pt x="9034013" y="57969"/>
                  </a:lnTo>
                  <a:lnTo>
                    <a:pt x="9120879" y="57969"/>
                  </a:lnTo>
                  <a:lnTo>
                    <a:pt x="9120879" y="29014"/>
                  </a:lnTo>
                  <a:close/>
                </a:path>
                <a:path w="17921605" h="86995">
                  <a:moveTo>
                    <a:pt x="9236700" y="29014"/>
                  </a:moveTo>
                  <a:lnTo>
                    <a:pt x="9149834" y="29014"/>
                  </a:lnTo>
                  <a:lnTo>
                    <a:pt x="9149834" y="57969"/>
                  </a:lnTo>
                  <a:lnTo>
                    <a:pt x="9236700" y="57969"/>
                  </a:lnTo>
                  <a:lnTo>
                    <a:pt x="9236700" y="29014"/>
                  </a:lnTo>
                  <a:close/>
                </a:path>
                <a:path w="17921605" h="86995">
                  <a:moveTo>
                    <a:pt x="9352521" y="29014"/>
                  </a:moveTo>
                  <a:lnTo>
                    <a:pt x="9265655" y="29014"/>
                  </a:lnTo>
                  <a:lnTo>
                    <a:pt x="9265655" y="57969"/>
                  </a:lnTo>
                  <a:lnTo>
                    <a:pt x="9352521" y="57969"/>
                  </a:lnTo>
                  <a:lnTo>
                    <a:pt x="9352521" y="29014"/>
                  </a:lnTo>
                  <a:close/>
                </a:path>
                <a:path w="17921605" h="86995">
                  <a:moveTo>
                    <a:pt x="9468342" y="29014"/>
                  </a:moveTo>
                  <a:lnTo>
                    <a:pt x="9381476" y="29014"/>
                  </a:lnTo>
                  <a:lnTo>
                    <a:pt x="9381476" y="57969"/>
                  </a:lnTo>
                  <a:lnTo>
                    <a:pt x="9468342" y="57969"/>
                  </a:lnTo>
                  <a:lnTo>
                    <a:pt x="9468342" y="29014"/>
                  </a:lnTo>
                  <a:close/>
                </a:path>
                <a:path w="17921605" h="86995">
                  <a:moveTo>
                    <a:pt x="9584163" y="29014"/>
                  </a:moveTo>
                  <a:lnTo>
                    <a:pt x="9497297" y="29014"/>
                  </a:lnTo>
                  <a:lnTo>
                    <a:pt x="9497297" y="57969"/>
                  </a:lnTo>
                  <a:lnTo>
                    <a:pt x="9584163" y="57969"/>
                  </a:lnTo>
                  <a:lnTo>
                    <a:pt x="9584163" y="29014"/>
                  </a:lnTo>
                  <a:close/>
                </a:path>
                <a:path w="17921605" h="86995">
                  <a:moveTo>
                    <a:pt x="9699984" y="29014"/>
                  </a:moveTo>
                  <a:lnTo>
                    <a:pt x="9613118" y="29014"/>
                  </a:lnTo>
                  <a:lnTo>
                    <a:pt x="9613118" y="57969"/>
                  </a:lnTo>
                  <a:lnTo>
                    <a:pt x="9699984" y="57969"/>
                  </a:lnTo>
                  <a:lnTo>
                    <a:pt x="9699984" y="29014"/>
                  </a:lnTo>
                  <a:close/>
                </a:path>
                <a:path w="17921605" h="86995">
                  <a:moveTo>
                    <a:pt x="9815805" y="29014"/>
                  </a:moveTo>
                  <a:lnTo>
                    <a:pt x="9728939" y="29014"/>
                  </a:lnTo>
                  <a:lnTo>
                    <a:pt x="9728939" y="57969"/>
                  </a:lnTo>
                  <a:lnTo>
                    <a:pt x="9815805" y="57969"/>
                  </a:lnTo>
                  <a:lnTo>
                    <a:pt x="9815805" y="29014"/>
                  </a:lnTo>
                  <a:close/>
                </a:path>
                <a:path w="17921605" h="86995">
                  <a:moveTo>
                    <a:pt x="9931626" y="29014"/>
                  </a:moveTo>
                  <a:lnTo>
                    <a:pt x="9844760" y="29014"/>
                  </a:lnTo>
                  <a:lnTo>
                    <a:pt x="9844760" y="57969"/>
                  </a:lnTo>
                  <a:lnTo>
                    <a:pt x="9931626" y="57969"/>
                  </a:lnTo>
                  <a:lnTo>
                    <a:pt x="9931626" y="29014"/>
                  </a:lnTo>
                  <a:close/>
                </a:path>
                <a:path w="17921605" h="86995">
                  <a:moveTo>
                    <a:pt x="10047447" y="29014"/>
                  </a:moveTo>
                  <a:lnTo>
                    <a:pt x="9960581" y="29014"/>
                  </a:lnTo>
                  <a:lnTo>
                    <a:pt x="9960581" y="57969"/>
                  </a:lnTo>
                  <a:lnTo>
                    <a:pt x="10047447" y="57969"/>
                  </a:lnTo>
                  <a:lnTo>
                    <a:pt x="10047447" y="29014"/>
                  </a:lnTo>
                  <a:close/>
                </a:path>
                <a:path w="17921605" h="86995">
                  <a:moveTo>
                    <a:pt x="10163268" y="29014"/>
                  </a:moveTo>
                  <a:lnTo>
                    <a:pt x="10076403" y="29014"/>
                  </a:lnTo>
                  <a:lnTo>
                    <a:pt x="10076403" y="57969"/>
                  </a:lnTo>
                  <a:lnTo>
                    <a:pt x="10163268" y="57969"/>
                  </a:lnTo>
                  <a:lnTo>
                    <a:pt x="10163268" y="29014"/>
                  </a:lnTo>
                  <a:close/>
                </a:path>
                <a:path w="17921605" h="86995">
                  <a:moveTo>
                    <a:pt x="10279089" y="29014"/>
                  </a:moveTo>
                  <a:lnTo>
                    <a:pt x="10192224" y="29014"/>
                  </a:lnTo>
                  <a:lnTo>
                    <a:pt x="10192224" y="57969"/>
                  </a:lnTo>
                  <a:lnTo>
                    <a:pt x="10279089" y="57969"/>
                  </a:lnTo>
                  <a:lnTo>
                    <a:pt x="10279089" y="29014"/>
                  </a:lnTo>
                  <a:close/>
                </a:path>
                <a:path w="17921605" h="86995">
                  <a:moveTo>
                    <a:pt x="10394910" y="29014"/>
                  </a:moveTo>
                  <a:lnTo>
                    <a:pt x="10308045" y="29014"/>
                  </a:lnTo>
                  <a:lnTo>
                    <a:pt x="10308045" y="57969"/>
                  </a:lnTo>
                  <a:lnTo>
                    <a:pt x="10394910" y="57969"/>
                  </a:lnTo>
                  <a:lnTo>
                    <a:pt x="10394910" y="29014"/>
                  </a:lnTo>
                  <a:close/>
                </a:path>
                <a:path w="17921605" h="86995">
                  <a:moveTo>
                    <a:pt x="10510732" y="29014"/>
                  </a:moveTo>
                  <a:lnTo>
                    <a:pt x="10423866" y="29014"/>
                  </a:lnTo>
                  <a:lnTo>
                    <a:pt x="10423866" y="57969"/>
                  </a:lnTo>
                  <a:lnTo>
                    <a:pt x="10510732" y="57969"/>
                  </a:lnTo>
                  <a:lnTo>
                    <a:pt x="10510732" y="29014"/>
                  </a:lnTo>
                  <a:close/>
                </a:path>
                <a:path w="17921605" h="86995">
                  <a:moveTo>
                    <a:pt x="10626553" y="29014"/>
                  </a:moveTo>
                  <a:lnTo>
                    <a:pt x="10539687" y="29014"/>
                  </a:lnTo>
                  <a:lnTo>
                    <a:pt x="10539687" y="57969"/>
                  </a:lnTo>
                  <a:lnTo>
                    <a:pt x="10626553" y="57969"/>
                  </a:lnTo>
                  <a:lnTo>
                    <a:pt x="10626553" y="29014"/>
                  </a:lnTo>
                  <a:close/>
                </a:path>
                <a:path w="17921605" h="86995">
                  <a:moveTo>
                    <a:pt x="10742374" y="29014"/>
                  </a:moveTo>
                  <a:lnTo>
                    <a:pt x="10655508" y="29014"/>
                  </a:lnTo>
                  <a:lnTo>
                    <a:pt x="10655508" y="57969"/>
                  </a:lnTo>
                  <a:lnTo>
                    <a:pt x="10742374" y="57969"/>
                  </a:lnTo>
                  <a:lnTo>
                    <a:pt x="10742374" y="29014"/>
                  </a:lnTo>
                  <a:close/>
                </a:path>
                <a:path w="17921605" h="86995">
                  <a:moveTo>
                    <a:pt x="10858195" y="29014"/>
                  </a:moveTo>
                  <a:lnTo>
                    <a:pt x="10771329" y="29014"/>
                  </a:lnTo>
                  <a:lnTo>
                    <a:pt x="10771329" y="57969"/>
                  </a:lnTo>
                  <a:lnTo>
                    <a:pt x="10858195" y="57969"/>
                  </a:lnTo>
                  <a:lnTo>
                    <a:pt x="10858195" y="29014"/>
                  </a:lnTo>
                  <a:close/>
                </a:path>
                <a:path w="17921605" h="86995">
                  <a:moveTo>
                    <a:pt x="10974016" y="29014"/>
                  </a:moveTo>
                  <a:lnTo>
                    <a:pt x="10887150" y="29014"/>
                  </a:lnTo>
                  <a:lnTo>
                    <a:pt x="10887150" y="57969"/>
                  </a:lnTo>
                  <a:lnTo>
                    <a:pt x="10974016" y="57969"/>
                  </a:lnTo>
                  <a:lnTo>
                    <a:pt x="10974016" y="29014"/>
                  </a:lnTo>
                  <a:close/>
                </a:path>
                <a:path w="17921605" h="86995">
                  <a:moveTo>
                    <a:pt x="11089837" y="29014"/>
                  </a:moveTo>
                  <a:lnTo>
                    <a:pt x="11002971" y="29014"/>
                  </a:lnTo>
                  <a:lnTo>
                    <a:pt x="11002971" y="57969"/>
                  </a:lnTo>
                  <a:lnTo>
                    <a:pt x="11089837" y="57969"/>
                  </a:lnTo>
                  <a:lnTo>
                    <a:pt x="11089837" y="29014"/>
                  </a:lnTo>
                  <a:close/>
                </a:path>
                <a:path w="17921605" h="86995">
                  <a:moveTo>
                    <a:pt x="11205658" y="29014"/>
                  </a:moveTo>
                  <a:lnTo>
                    <a:pt x="11118792" y="29014"/>
                  </a:lnTo>
                  <a:lnTo>
                    <a:pt x="11118792" y="57969"/>
                  </a:lnTo>
                  <a:lnTo>
                    <a:pt x="11205658" y="57969"/>
                  </a:lnTo>
                  <a:lnTo>
                    <a:pt x="11205658" y="29014"/>
                  </a:lnTo>
                  <a:close/>
                </a:path>
                <a:path w="17921605" h="86995">
                  <a:moveTo>
                    <a:pt x="11321479" y="29014"/>
                  </a:moveTo>
                  <a:lnTo>
                    <a:pt x="11234613" y="29014"/>
                  </a:lnTo>
                  <a:lnTo>
                    <a:pt x="11234613" y="57969"/>
                  </a:lnTo>
                  <a:lnTo>
                    <a:pt x="11321479" y="57969"/>
                  </a:lnTo>
                  <a:lnTo>
                    <a:pt x="11321479" y="29014"/>
                  </a:lnTo>
                  <a:close/>
                </a:path>
                <a:path w="17921605" h="86995">
                  <a:moveTo>
                    <a:pt x="11437300" y="29014"/>
                  </a:moveTo>
                  <a:lnTo>
                    <a:pt x="11350434" y="29014"/>
                  </a:lnTo>
                  <a:lnTo>
                    <a:pt x="11350434" y="57969"/>
                  </a:lnTo>
                  <a:lnTo>
                    <a:pt x="11437300" y="57969"/>
                  </a:lnTo>
                  <a:lnTo>
                    <a:pt x="11437300" y="29014"/>
                  </a:lnTo>
                  <a:close/>
                </a:path>
                <a:path w="17921605" h="86995">
                  <a:moveTo>
                    <a:pt x="11553121" y="29014"/>
                  </a:moveTo>
                  <a:lnTo>
                    <a:pt x="11466255" y="29014"/>
                  </a:lnTo>
                  <a:lnTo>
                    <a:pt x="11466255" y="57969"/>
                  </a:lnTo>
                  <a:lnTo>
                    <a:pt x="11553121" y="57969"/>
                  </a:lnTo>
                  <a:lnTo>
                    <a:pt x="11553121" y="29014"/>
                  </a:lnTo>
                  <a:close/>
                </a:path>
                <a:path w="17921605" h="86995">
                  <a:moveTo>
                    <a:pt x="11668942" y="29014"/>
                  </a:moveTo>
                  <a:lnTo>
                    <a:pt x="11582076" y="29014"/>
                  </a:lnTo>
                  <a:lnTo>
                    <a:pt x="11582076" y="57969"/>
                  </a:lnTo>
                  <a:lnTo>
                    <a:pt x="11668942" y="57969"/>
                  </a:lnTo>
                  <a:lnTo>
                    <a:pt x="11668942" y="29014"/>
                  </a:lnTo>
                  <a:close/>
                </a:path>
                <a:path w="17921605" h="86995">
                  <a:moveTo>
                    <a:pt x="11784763" y="29014"/>
                  </a:moveTo>
                  <a:lnTo>
                    <a:pt x="11697898" y="29014"/>
                  </a:lnTo>
                  <a:lnTo>
                    <a:pt x="11697898" y="57969"/>
                  </a:lnTo>
                  <a:lnTo>
                    <a:pt x="11784763" y="57969"/>
                  </a:lnTo>
                  <a:lnTo>
                    <a:pt x="11784763" y="29014"/>
                  </a:lnTo>
                  <a:close/>
                </a:path>
                <a:path w="17921605" h="86995">
                  <a:moveTo>
                    <a:pt x="11900584" y="29014"/>
                  </a:moveTo>
                  <a:lnTo>
                    <a:pt x="11813719" y="29014"/>
                  </a:lnTo>
                  <a:lnTo>
                    <a:pt x="11813719" y="57969"/>
                  </a:lnTo>
                  <a:lnTo>
                    <a:pt x="11900584" y="57969"/>
                  </a:lnTo>
                  <a:lnTo>
                    <a:pt x="11900584" y="29014"/>
                  </a:lnTo>
                  <a:close/>
                </a:path>
                <a:path w="17921605" h="86995">
                  <a:moveTo>
                    <a:pt x="12016406" y="29014"/>
                  </a:moveTo>
                  <a:lnTo>
                    <a:pt x="11929540" y="29014"/>
                  </a:lnTo>
                  <a:lnTo>
                    <a:pt x="11929540" y="57969"/>
                  </a:lnTo>
                  <a:lnTo>
                    <a:pt x="12016406" y="57969"/>
                  </a:lnTo>
                  <a:lnTo>
                    <a:pt x="12016406" y="29014"/>
                  </a:lnTo>
                  <a:close/>
                </a:path>
                <a:path w="17921605" h="86995">
                  <a:moveTo>
                    <a:pt x="12132227" y="29014"/>
                  </a:moveTo>
                  <a:lnTo>
                    <a:pt x="12045361" y="29014"/>
                  </a:lnTo>
                  <a:lnTo>
                    <a:pt x="12045361" y="57969"/>
                  </a:lnTo>
                  <a:lnTo>
                    <a:pt x="12132227" y="57969"/>
                  </a:lnTo>
                  <a:lnTo>
                    <a:pt x="12132227" y="29014"/>
                  </a:lnTo>
                  <a:close/>
                </a:path>
                <a:path w="17921605" h="86995">
                  <a:moveTo>
                    <a:pt x="12248048" y="29014"/>
                  </a:moveTo>
                  <a:lnTo>
                    <a:pt x="12161182" y="29014"/>
                  </a:lnTo>
                  <a:lnTo>
                    <a:pt x="12161182" y="57969"/>
                  </a:lnTo>
                  <a:lnTo>
                    <a:pt x="12248048" y="57969"/>
                  </a:lnTo>
                  <a:lnTo>
                    <a:pt x="12248048" y="29014"/>
                  </a:lnTo>
                  <a:close/>
                </a:path>
                <a:path w="17921605" h="86995">
                  <a:moveTo>
                    <a:pt x="12363869" y="29014"/>
                  </a:moveTo>
                  <a:lnTo>
                    <a:pt x="12277003" y="29014"/>
                  </a:lnTo>
                  <a:lnTo>
                    <a:pt x="12277003" y="57969"/>
                  </a:lnTo>
                  <a:lnTo>
                    <a:pt x="12363869" y="57969"/>
                  </a:lnTo>
                  <a:lnTo>
                    <a:pt x="12363869" y="29014"/>
                  </a:lnTo>
                  <a:close/>
                </a:path>
                <a:path w="17921605" h="86995">
                  <a:moveTo>
                    <a:pt x="12479690" y="29014"/>
                  </a:moveTo>
                  <a:lnTo>
                    <a:pt x="12392824" y="29014"/>
                  </a:lnTo>
                  <a:lnTo>
                    <a:pt x="12392824" y="57969"/>
                  </a:lnTo>
                  <a:lnTo>
                    <a:pt x="12479690" y="57969"/>
                  </a:lnTo>
                  <a:lnTo>
                    <a:pt x="12479690" y="29014"/>
                  </a:lnTo>
                  <a:close/>
                </a:path>
                <a:path w="17921605" h="86995">
                  <a:moveTo>
                    <a:pt x="12595511" y="29014"/>
                  </a:moveTo>
                  <a:lnTo>
                    <a:pt x="12508645" y="29014"/>
                  </a:lnTo>
                  <a:lnTo>
                    <a:pt x="12508645" y="57969"/>
                  </a:lnTo>
                  <a:lnTo>
                    <a:pt x="12595511" y="57969"/>
                  </a:lnTo>
                  <a:lnTo>
                    <a:pt x="12595511" y="29014"/>
                  </a:lnTo>
                  <a:close/>
                </a:path>
                <a:path w="17921605" h="86995">
                  <a:moveTo>
                    <a:pt x="12711332" y="29014"/>
                  </a:moveTo>
                  <a:lnTo>
                    <a:pt x="12624466" y="29014"/>
                  </a:lnTo>
                  <a:lnTo>
                    <a:pt x="12624466" y="57969"/>
                  </a:lnTo>
                  <a:lnTo>
                    <a:pt x="12711332" y="57969"/>
                  </a:lnTo>
                  <a:lnTo>
                    <a:pt x="12711332" y="29014"/>
                  </a:lnTo>
                  <a:close/>
                </a:path>
                <a:path w="17921605" h="86995">
                  <a:moveTo>
                    <a:pt x="12827153" y="29014"/>
                  </a:moveTo>
                  <a:lnTo>
                    <a:pt x="12740287" y="29014"/>
                  </a:lnTo>
                  <a:lnTo>
                    <a:pt x="12740287" y="57969"/>
                  </a:lnTo>
                  <a:lnTo>
                    <a:pt x="12827153" y="57969"/>
                  </a:lnTo>
                  <a:lnTo>
                    <a:pt x="12827153" y="29014"/>
                  </a:lnTo>
                  <a:close/>
                </a:path>
                <a:path w="17921605" h="86995">
                  <a:moveTo>
                    <a:pt x="12942974" y="29014"/>
                  </a:moveTo>
                  <a:lnTo>
                    <a:pt x="12856108" y="29014"/>
                  </a:lnTo>
                  <a:lnTo>
                    <a:pt x="12856108" y="57969"/>
                  </a:lnTo>
                  <a:lnTo>
                    <a:pt x="12942974" y="57969"/>
                  </a:lnTo>
                  <a:lnTo>
                    <a:pt x="12942974" y="29014"/>
                  </a:lnTo>
                  <a:close/>
                </a:path>
                <a:path w="17921605" h="86995">
                  <a:moveTo>
                    <a:pt x="13058795" y="29014"/>
                  </a:moveTo>
                  <a:lnTo>
                    <a:pt x="12971929" y="29014"/>
                  </a:lnTo>
                  <a:lnTo>
                    <a:pt x="12971929" y="57969"/>
                  </a:lnTo>
                  <a:lnTo>
                    <a:pt x="13058795" y="57969"/>
                  </a:lnTo>
                  <a:lnTo>
                    <a:pt x="13058795" y="29014"/>
                  </a:lnTo>
                  <a:close/>
                </a:path>
                <a:path w="17921605" h="86995">
                  <a:moveTo>
                    <a:pt x="13174616" y="29014"/>
                  </a:moveTo>
                  <a:lnTo>
                    <a:pt x="13087750" y="29014"/>
                  </a:lnTo>
                  <a:lnTo>
                    <a:pt x="13087750" y="57969"/>
                  </a:lnTo>
                  <a:lnTo>
                    <a:pt x="13174616" y="57969"/>
                  </a:lnTo>
                  <a:lnTo>
                    <a:pt x="13174616" y="29014"/>
                  </a:lnTo>
                  <a:close/>
                </a:path>
                <a:path w="17921605" h="86995">
                  <a:moveTo>
                    <a:pt x="13290437" y="29014"/>
                  </a:moveTo>
                  <a:lnTo>
                    <a:pt x="13203572" y="29014"/>
                  </a:lnTo>
                  <a:lnTo>
                    <a:pt x="13203572" y="57969"/>
                  </a:lnTo>
                  <a:lnTo>
                    <a:pt x="13290437" y="57969"/>
                  </a:lnTo>
                  <a:lnTo>
                    <a:pt x="13290437" y="29014"/>
                  </a:lnTo>
                  <a:close/>
                </a:path>
                <a:path w="17921605" h="86995">
                  <a:moveTo>
                    <a:pt x="13406258" y="29014"/>
                  </a:moveTo>
                  <a:lnTo>
                    <a:pt x="13319393" y="29014"/>
                  </a:lnTo>
                  <a:lnTo>
                    <a:pt x="13319393" y="57969"/>
                  </a:lnTo>
                  <a:lnTo>
                    <a:pt x="13406258" y="57969"/>
                  </a:lnTo>
                  <a:lnTo>
                    <a:pt x="13406258" y="29014"/>
                  </a:lnTo>
                  <a:close/>
                </a:path>
                <a:path w="17921605" h="86995">
                  <a:moveTo>
                    <a:pt x="13522079" y="29014"/>
                  </a:moveTo>
                  <a:lnTo>
                    <a:pt x="13435214" y="29014"/>
                  </a:lnTo>
                  <a:lnTo>
                    <a:pt x="13435214" y="57969"/>
                  </a:lnTo>
                  <a:lnTo>
                    <a:pt x="13522079" y="57969"/>
                  </a:lnTo>
                  <a:lnTo>
                    <a:pt x="13522079" y="29014"/>
                  </a:lnTo>
                  <a:close/>
                </a:path>
                <a:path w="17921605" h="86995">
                  <a:moveTo>
                    <a:pt x="13637901" y="29014"/>
                  </a:moveTo>
                  <a:lnTo>
                    <a:pt x="13551035" y="29014"/>
                  </a:lnTo>
                  <a:lnTo>
                    <a:pt x="13551035" y="57969"/>
                  </a:lnTo>
                  <a:lnTo>
                    <a:pt x="13637901" y="57969"/>
                  </a:lnTo>
                  <a:lnTo>
                    <a:pt x="13637901" y="29014"/>
                  </a:lnTo>
                  <a:close/>
                </a:path>
                <a:path w="17921605" h="86995">
                  <a:moveTo>
                    <a:pt x="13753722" y="29014"/>
                  </a:moveTo>
                  <a:lnTo>
                    <a:pt x="13666856" y="29014"/>
                  </a:lnTo>
                  <a:lnTo>
                    <a:pt x="13666856" y="57969"/>
                  </a:lnTo>
                  <a:lnTo>
                    <a:pt x="13753722" y="57969"/>
                  </a:lnTo>
                  <a:lnTo>
                    <a:pt x="13753722" y="29014"/>
                  </a:lnTo>
                  <a:close/>
                </a:path>
                <a:path w="17921605" h="86995">
                  <a:moveTo>
                    <a:pt x="13869543" y="29014"/>
                  </a:moveTo>
                  <a:lnTo>
                    <a:pt x="13782677" y="29014"/>
                  </a:lnTo>
                  <a:lnTo>
                    <a:pt x="13782677" y="57969"/>
                  </a:lnTo>
                  <a:lnTo>
                    <a:pt x="13869543" y="57969"/>
                  </a:lnTo>
                  <a:lnTo>
                    <a:pt x="13869543" y="29014"/>
                  </a:lnTo>
                  <a:close/>
                </a:path>
                <a:path w="17921605" h="86995">
                  <a:moveTo>
                    <a:pt x="13985364" y="29014"/>
                  </a:moveTo>
                  <a:lnTo>
                    <a:pt x="13898498" y="29014"/>
                  </a:lnTo>
                  <a:lnTo>
                    <a:pt x="13898498" y="57969"/>
                  </a:lnTo>
                  <a:lnTo>
                    <a:pt x="13985364" y="57969"/>
                  </a:lnTo>
                  <a:lnTo>
                    <a:pt x="13985364" y="29014"/>
                  </a:lnTo>
                  <a:close/>
                </a:path>
                <a:path w="17921605" h="86995">
                  <a:moveTo>
                    <a:pt x="14101185" y="29014"/>
                  </a:moveTo>
                  <a:lnTo>
                    <a:pt x="14014319" y="29014"/>
                  </a:lnTo>
                  <a:lnTo>
                    <a:pt x="14014319" y="57969"/>
                  </a:lnTo>
                  <a:lnTo>
                    <a:pt x="14101185" y="57969"/>
                  </a:lnTo>
                  <a:lnTo>
                    <a:pt x="14101185" y="29014"/>
                  </a:lnTo>
                  <a:close/>
                </a:path>
                <a:path w="17921605" h="86995">
                  <a:moveTo>
                    <a:pt x="14217006" y="29014"/>
                  </a:moveTo>
                  <a:lnTo>
                    <a:pt x="14130140" y="29014"/>
                  </a:lnTo>
                  <a:lnTo>
                    <a:pt x="14130140" y="57969"/>
                  </a:lnTo>
                  <a:lnTo>
                    <a:pt x="14217006" y="57969"/>
                  </a:lnTo>
                  <a:lnTo>
                    <a:pt x="14217006" y="29014"/>
                  </a:lnTo>
                  <a:close/>
                </a:path>
                <a:path w="17921605" h="86995">
                  <a:moveTo>
                    <a:pt x="14332827" y="29014"/>
                  </a:moveTo>
                  <a:lnTo>
                    <a:pt x="14245961" y="29014"/>
                  </a:lnTo>
                  <a:lnTo>
                    <a:pt x="14245961" y="57969"/>
                  </a:lnTo>
                  <a:lnTo>
                    <a:pt x="14332827" y="57969"/>
                  </a:lnTo>
                  <a:lnTo>
                    <a:pt x="14332827" y="29014"/>
                  </a:lnTo>
                  <a:close/>
                </a:path>
                <a:path w="17921605" h="86995">
                  <a:moveTo>
                    <a:pt x="14448648" y="29014"/>
                  </a:moveTo>
                  <a:lnTo>
                    <a:pt x="14361782" y="29014"/>
                  </a:lnTo>
                  <a:lnTo>
                    <a:pt x="14361782" y="57969"/>
                  </a:lnTo>
                  <a:lnTo>
                    <a:pt x="14448648" y="57969"/>
                  </a:lnTo>
                  <a:lnTo>
                    <a:pt x="14448648" y="29014"/>
                  </a:lnTo>
                  <a:close/>
                </a:path>
                <a:path w="17921605" h="86995">
                  <a:moveTo>
                    <a:pt x="14564469" y="29014"/>
                  </a:moveTo>
                  <a:lnTo>
                    <a:pt x="14477603" y="29014"/>
                  </a:lnTo>
                  <a:lnTo>
                    <a:pt x="14477603" y="57969"/>
                  </a:lnTo>
                  <a:lnTo>
                    <a:pt x="14564469" y="57969"/>
                  </a:lnTo>
                  <a:lnTo>
                    <a:pt x="14564469" y="29014"/>
                  </a:lnTo>
                  <a:close/>
                </a:path>
                <a:path w="17921605" h="86995">
                  <a:moveTo>
                    <a:pt x="14680290" y="29014"/>
                  </a:moveTo>
                  <a:lnTo>
                    <a:pt x="14593424" y="29014"/>
                  </a:lnTo>
                  <a:lnTo>
                    <a:pt x="14593424" y="57969"/>
                  </a:lnTo>
                  <a:lnTo>
                    <a:pt x="14680290" y="57969"/>
                  </a:lnTo>
                  <a:lnTo>
                    <a:pt x="14680290" y="29014"/>
                  </a:lnTo>
                  <a:close/>
                </a:path>
                <a:path w="17921605" h="86995">
                  <a:moveTo>
                    <a:pt x="14796111" y="29014"/>
                  </a:moveTo>
                  <a:lnTo>
                    <a:pt x="14709245" y="29014"/>
                  </a:lnTo>
                  <a:lnTo>
                    <a:pt x="14709245" y="57969"/>
                  </a:lnTo>
                  <a:lnTo>
                    <a:pt x="14796111" y="57969"/>
                  </a:lnTo>
                  <a:lnTo>
                    <a:pt x="14796111" y="29014"/>
                  </a:lnTo>
                  <a:close/>
                </a:path>
                <a:path w="17921605" h="86995">
                  <a:moveTo>
                    <a:pt x="14911932" y="29014"/>
                  </a:moveTo>
                  <a:lnTo>
                    <a:pt x="14825067" y="29014"/>
                  </a:lnTo>
                  <a:lnTo>
                    <a:pt x="14825067" y="57969"/>
                  </a:lnTo>
                  <a:lnTo>
                    <a:pt x="14911932" y="57969"/>
                  </a:lnTo>
                  <a:lnTo>
                    <a:pt x="14911932" y="29014"/>
                  </a:lnTo>
                  <a:close/>
                </a:path>
                <a:path w="17921605" h="86995">
                  <a:moveTo>
                    <a:pt x="15027753" y="29014"/>
                  </a:moveTo>
                  <a:lnTo>
                    <a:pt x="14940888" y="29014"/>
                  </a:lnTo>
                  <a:lnTo>
                    <a:pt x="14940888" y="57969"/>
                  </a:lnTo>
                  <a:lnTo>
                    <a:pt x="15027753" y="57969"/>
                  </a:lnTo>
                  <a:lnTo>
                    <a:pt x="15027753" y="29014"/>
                  </a:lnTo>
                  <a:close/>
                </a:path>
                <a:path w="17921605" h="86995">
                  <a:moveTo>
                    <a:pt x="15143574" y="29014"/>
                  </a:moveTo>
                  <a:lnTo>
                    <a:pt x="15056709" y="29014"/>
                  </a:lnTo>
                  <a:lnTo>
                    <a:pt x="15056709" y="57969"/>
                  </a:lnTo>
                  <a:lnTo>
                    <a:pt x="15143574" y="57969"/>
                  </a:lnTo>
                  <a:lnTo>
                    <a:pt x="15143574" y="29014"/>
                  </a:lnTo>
                  <a:close/>
                </a:path>
                <a:path w="17921605" h="86995">
                  <a:moveTo>
                    <a:pt x="15259396" y="29014"/>
                  </a:moveTo>
                  <a:lnTo>
                    <a:pt x="15172530" y="29014"/>
                  </a:lnTo>
                  <a:lnTo>
                    <a:pt x="15172530" y="57969"/>
                  </a:lnTo>
                  <a:lnTo>
                    <a:pt x="15259396" y="57969"/>
                  </a:lnTo>
                  <a:lnTo>
                    <a:pt x="15259396" y="29014"/>
                  </a:lnTo>
                  <a:close/>
                </a:path>
                <a:path w="17921605" h="86995">
                  <a:moveTo>
                    <a:pt x="15375217" y="29014"/>
                  </a:moveTo>
                  <a:lnTo>
                    <a:pt x="15288351" y="29014"/>
                  </a:lnTo>
                  <a:lnTo>
                    <a:pt x="15288351" y="57969"/>
                  </a:lnTo>
                  <a:lnTo>
                    <a:pt x="15375217" y="57969"/>
                  </a:lnTo>
                  <a:lnTo>
                    <a:pt x="15375217" y="29014"/>
                  </a:lnTo>
                  <a:close/>
                </a:path>
                <a:path w="17921605" h="86995">
                  <a:moveTo>
                    <a:pt x="15491038" y="29014"/>
                  </a:moveTo>
                  <a:lnTo>
                    <a:pt x="15404172" y="29014"/>
                  </a:lnTo>
                  <a:lnTo>
                    <a:pt x="15404172" y="57969"/>
                  </a:lnTo>
                  <a:lnTo>
                    <a:pt x="15491038" y="57969"/>
                  </a:lnTo>
                  <a:lnTo>
                    <a:pt x="15491038" y="29014"/>
                  </a:lnTo>
                  <a:close/>
                </a:path>
                <a:path w="17921605" h="86995">
                  <a:moveTo>
                    <a:pt x="15606859" y="29014"/>
                  </a:moveTo>
                  <a:lnTo>
                    <a:pt x="15519993" y="29014"/>
                  </a:lnTo>
                  <a:lnTo>
                    <a:pt x="15519993" y="57969"/>
                  </a:lnTo>
                  <a:lnTo>
                    <a:pt x="15606859" y="57969"/>
                  </a:lnTo>
                  <a:lnTo>
                    <a:pt x="15606859" y="29014"/>
                  </a:lnTo>
                  <a:close/>
                </a:path>
                <a:path w="17921605" h="86995">
                  <a:moveTo>
                    <a:pt x="15722680" y="29014"/>
                  </a:moveTo>
                  <a:lnTo>
                    <a:pt x="15635814" y="29014"/>
                  </a:lnTo>
                  <a:lnTo>
                    <a:pt x="15635814" y="57969"/>
                  </a:lnTo>
                  <a:lnTo>
                    <a:pt x="15722680" y="57969"/>
                  </a:lnTo>
                  <a:lnTo>
                    <a:pt x="15722680" y="29014"/>
                  </a:lnTo>
                  <a:close/>
                </a:path>
                <a:path w="17921605" h="86995">
                  <a:moveTo>
                    <a:pt x="15838501" y="29014"/>
                  </a:moveTo>
                  <a:lnTo>
                    <a:pt x="15751635" y="29014"/>
                  </a:lnTo>
                  <a:lnTo>
                    <a:pt x="15751635" y="57969"/>
                  </a:lnTo>
                  <a:lnTo>
                    <a:pt x="15838501" y="57969"/>
                  </a:lnTo>
                  <a:lnTo>
                    <a:pt x="15838501" y="29014"/>
                  </a:lnTo>
                  <a:close/>
                </a:path>
                <a:path w="17921605" h="86995">
                  <a:moveTo>
                    <a:pt x="15954322" y="29014"/>
                  </a:moveTo>
                  <a:lnTo>
                    <a:pt x="15867456" y="29014"/>
                  </a:lnTo>
                  <a:lnTo>
                    <a:pt x="15867456" y="57969"/>
                  </a:lnTo>
                  <a:lnTo>
                    <a:pt x="15954322" y="57969"/>
                  </a:lnTo>
                  <a:lnTo>
                    <a:pt x="15954322" y="29014"/>
                  </a:lnTo>
                  <a:close/>
                </a:path>
                <a:path w="17921605" h="86995">
                  <a:moveTo>
                    <a:pt x="16070143" y="29014"/>
                  </a:moveTo>
                  <a:lnTo>
                    <a:pt x="15983277" y="29014"/>
                  </a:lnTo>
                  <a:lnTo>
                    <a:pt x="15983277" y="57969"/>
                  </a:lnTo>
                  <a:lnTo>
                    <a:pt x="16070143" y="57969"/>
                  </a:lnTo>
                  <a:lnTo>
                    <a:pt x="16070143" y="29014"/>
                  </a:lnTo>
                  <a:close/>
                </a:path>
                <a:path w="17921605" h="86995">
                  <a:moveTo>
                    <a:pt x="16185964" y="29014"/>
                  </a:moveTo>
                  <a:lnTo>
                    <a:pt x="16099098" y="29014"/>
                  </a:lnTo>
                  <a:lnTo>
                    <a:pt x="16099098" y="57969"/>
                  </a:lnTo>
                  <a:lnTo>
                    <a:pt x="16185964" y="57969"/>
                  </a:lnTo>
                  <a:lnTo>
                    <a:pt x="16185964" y="29014"/>
                  </a:lnTo>
                  <a:close/>
                </a:path>
                <a:path w="17921605" h="86995">
                  <a:moveTo>
                    <a:pt x="16301785" y="29014"/>
                  </a:moveTo>
                  <a:lnTo>
                    <a:pt x="16214919" y="29014"/>
                  </a:lnTo>
                  <a:lnTo>
                    <a:pt x="16214919" y="57969"/>
                  </a:lnTo>
                  <a:lnTo>
                    <a:pt x="16301785" y="57969"/>
                  </a:lnTo>
                  <a:lnTo>
                    <a:pt x="16301785" y="29014"/>
                  </a:lnTo>
                  <a:close/>
                </a:path>
                <a:path w="17921605" h="86995">
                  <a:moveTo>
                    <a:pt x="16417606" y="29014"/>
                  </a:moveTo>
                  <a:lnTo>
                    <a:pt x="16330740" y="29014"/>
                  </a:lnTo>
                  <a:lnTo>
                    <a:pt x="16330740" y="57969"/>
                  </a:lnTo>
                  <a:lnTo>
                    <a:pt x="16417606" y="57969"/>
                  </a:lnTo>
                  <a:lnTo>
                    <a:pt x="16417606" y="29014"/>
                  </a:lnTo>
                  <a:close/>
                </a:path>
                <a:path w="17921605" h="86995">
                  <a:moveTo>
                    <a:pt x="16533427" y="29014"/>
                  </a:moveTo>
                  <a:lnTo>
                    <a:pt x="16446562" y="29014"/>
                  </a:lnTo>
                  <a:lnTo>
                    <a:pt x="16446562" y="57969"/>
                  </a:lnTo>
                  <a:lnTo>
                    <a:pt x="16533427" y="57969"/>
                  </a:lnTo>
                  <a:lnTo>
                    <a:pt x="16533427" y="29014"/>
                  </a:lnTo>
                  <a:close/>
                </a:path>
                <a:path w="17921605" h="86995">
                  <a:moveTo>
                    <a:pt x="16649248" y="29014"/>
                  </a:moveTo>
                  <a:lnTo>
                    <a:pt x="16562383" y="29014"/>
                  </a:lnTo>
                  <a:lnTo>
                    <a:pt x="16562383" y="57969"/>
                  </a:lnTo>
                  <a:lnTo>
                    <a:pt x="16649248" y="57969"/>
                  </a:lnTo>
                  <a:lnTo>
                    <a:pt x="16649248" y="29014"/>
                  </a:lnTo>
                  <a:close/>
                </a:path>
                <a:path w="17921605" h="86995">
                  <a:moveTo>
                    <a:pt x="16765070" y="29014"/>
                  </a:moveTo>
                  <a:lnTo>
                    <a:pt x="16678204" y="29014"/>
                  </a:lnTo>
                  <a:lnTo>
                    <a:pt x="16678204" y="57969"/>
                  </a:lnTo>
                  <a:lnTo>
                    <a:pt x="16765070" y="57969"/>
                  </a:lnTo>
                  <a:lnTo>
                    <a:pt x="16765070" y="29014"/>
                  </a:lnTo>
                  <a:close/>
                </a:path>
                <a:path w="17921605" h="86995">
                  <a:moveTo>
                    <a:pt x="16880891" y="29014"/>
                  </a:moveTo>
                  <a:lnTo>
                    <a:pt x="16794025" y="29014"/>
                  </a:lnTo>
                  <a:lnTo>
                    <a:pt x="16794025" y="57969"/>
                  </a:lnTo>
                  <a:lnTo>
                    <a:pt x="16880891" y="57969"/>
                  </a:lnTo>
                  <a:lnTo>
                    <a:pt x="16880891" y="29014"/>
                  </a:lnTo>
                  <a:close/>
                </a:path>
                <a:path w="17921605" h="86995">
                  <a:moveTo>
                    <a:pt x="16996712" y="29014"/>
                  </a:moveTo>
                  <a:lnTo>
                    <a:pt x="16909846" y="29014"/>
                  </a:lnTo>
                  <a:lnTo>
                    <a:pt x="16909846" y="57969"/>
                  </a:lnTo>
                  <a:lnTo>
                    <a:pt x="16996712" y="57969"/>
                  </a:lnTo>
                  <a:lnTo>
                    <a:pt x="16996712" y="29014"/>
                  </a:lnTo>
                  <a:close/>
                </a:path>
                <a:path w="17921605" h="86995">
                  <a:moveTo>
                    <a:pt x="17112533" y="29014"/>
                  </a:moveTo>
                  <a:lnTo>
                    <a:pt x="17025667" y="29014"/>
                  </a:lnTo>
                  <a:lnTo>
                    <a:pt x="17025667" y="57969"/>
                  </a:lnTo>
                  <a:lnTo>
                    <a:pt x="17112533" y="57969"/>
                  </a:lnTo>
                  <a:lnTo>
                    <a:pt x="17112533" y="29014"/>
                  </a:lnTo>
                  <a:close/>
                </a:path>
                <a:path w="17921605" h="86995">
                  <a:moveTo>
                    <a:pt x="17228354" y="29014"/>
                  </a:moveTo>
                  <a:lnTo>
                    <a:pt x="17141488" y="29014"/>
                  </a:lnTo>
                  <a:lnTo>
                    <a:pt x="17141488" y="57969"/>
                  </a:lnTo>
                  <a:lnTo>
                    <a:pt x="17228354" y="57969"/>
                  </a:lnTo>
                  <a:lnTo>
                    <a:pt x="17228354" y="29014"/>
                  </a:lnTo>
                  <a:close/>
                </a:path>
                <a:path w="17921605" h="86995">
                  <a:moveTo>
                    <a:pt x="17344175" y="29014"/>
                  </a:moveTo>
                  <a:lnTo>
                    <a:pt x="17257309" y="29014"/>
                  </a:lnTo>
                  <a:lnTo>
                    <a:pt x="17257309" y="57969"/>
                  </a:lnTo>
                  <a:lnTo>
                    <a:pt x="17344175" y="57969"/>
                  </a:lnTo>
                  <a:lnTo>
                    <a:pt x="17344175" y="29014"/>
                  </a:lnTo>
                  <a:close/>
                </a:path>
                <a:path w="17921605" h="86995">
                  <a:moveTo>
                    <a:pt x="17459996" y="29014"/>
                  </a:moveTo>
                  <a:lnTo>
                    <a:pt x="17373130" y="29014"/>
                  </a:lnTo>
                  <a:lnTo>
                    <a:pt x="17373130" y="57969"/>
                  </a:lnTo>
                  <a:lnTo>
                    <a:pt x="17459996" y="57969"/>
                  </a:lnTo>
                  <a:lnTo>
                    <a:pt x="17459996" y="29014"/>
                  </a:lnTo>
                  <a:close/>
                </a:path>
                <a:path w="17921605" h="86995">
                  <a:moveTo>
                    <a:pt x="17575817" y="29014"/>
                  </a:moveTo>
                  <a:lnTo>
                    <a:pt x="17488951" y="29014"/>
                  </a:lnTo>
                  <a:lnTo>
                    <a:pt x="17488951" y="57969"/>
                  </a:lnTo>
                  <a:lnTo>
                    <a:pt x="17575817" y="57969"/>
                  </a:lnTo>
                  <a:lnTo>
                    <a:pt x="17575817" y="29014"/>
                  </a:lnTo>
                  <a:close/>
                </a:path>
                <a:path w="17921605" h="86995">
                  <a:moveTo>
                    <a:pt x="17691638" y="29014"/>
                  </a:moveTo>
                  <a:lnTo>
                    <a:pt x="17604772" y="29014"/>
                  </a:lnTo>
                  <a:lnTo>
                    <a:pt x="17604772" y="57969"/>
                  </a:lnTo>
                  <a:lnTo>
                    <a:pt x="17691638" y="57969"/>
                  </a:lnTo>
                  <a:lnTo>
                    <a:pt x="17691638" y="29014"/>
                  </a:lnTo>
                  <a:close/>
                </a:path>
                <a:path w="17921605" h="86995">
                  <a:moveTo>
                    <a:pt x="17807459" y="29014"/>
                  </a:moveTo>
                  <a:lnTo>
                    <a:pt x="17720593" y="29014"/>
                  </a:lnTo>
                  <a:lnTo>
                    <a:pt x="17720593" y="57969"/>
                  </a:lnTo>
                  <a:lnTo>
                    <a:pt x="17807459" y="57969"/>
                  </a:lnTo>
                  <a:lnTo>
                    <a:pt x="17807459" y="29014"/>
                  </a:lnTo>
                  <a:close/>
                </a:path>
                <a:path w="17921605" h="86995">
                  <a:moveTo>
                    <a:pt x="17834001" y="59"/>
                  </a:moveTo>
                  <a:lnTo>
                    <a:pt x="17834001" y="86925"/>
                  </a:lnTo>
                  <a:lnTo>
                    <a:pt x="17891912" y="57969"/>
                  </a:lnTo>
                  <a:lnTo>
                    <a:pt x="17836414" y="57969"/>
                  </a:lnTo>
                  <a:lnTo>
                    <a:pt x="17836414" y="29014"/>
                  </a:lnTo>
                  <a:lnTo>
                    <a:pt x="17891912" y="29014"/>
                  </a:lnTo>
                  <a:lnTo>
                    <a:pt x="17834001" y="59"/>
                  </a:lnTo>
                  <a:close/>
                </a:path>
                <a:path w="17921605" h="86995">
                  <a:moveTo>
                    <a:pt x="17848733" y="29014"/>
                  </a:moveTo>
                  <a:lnTo>
                    <a:pt x="17836414" y="29014"/>
                  </a:lnTo>
                  <a:lnTo>
                    <a:pt x="17836414" y="57969"/>
                  </a:lnTo>
                  <a:lnTo>
                    <a:pt x="17848733" y="57969"/>
                  </a:lnTo>
                  <a:lnTo>
                    <a:pt x="17848733" y="29014"/>
                  </a:lnTo>
                  <a:close/>
                </a:path>
                <a:path w="17921605" h="86995">
                  <a:moveTo>
                    <a:pt x="17891912" y="29014"/>
                  </a:moveTo>
                  <a:lnTo>
                    <a:pt x="17848733" y="29014"/>
                  </a:lnTo>
                  <a:lnTo>
                    <a:pt x="17848733" y="57969"/>
                  </a:lnTo>
                  <a:lnTo>
                    <a:pt x="17891912" y="57969"/>
                  </a:lnTo>
                  <a:lnTo>
                    <a:pt x="17920867" y="43492"/>
                  </a:lnTo>
                  <a:lnTo>
                    <a:pt x="17891912" y="2901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47770" y="8776506"/>
              <a:ext cx="14311630" cy="504825"/>
            </a:xfrm>
            <a:custGeom>
              <a:avLst/>
              <a:gdLst/>
              <a:ahLst/>
              <a:cxnLst/>
              <a:rect l="l" t="t" r="r" b="b"/>
              <a:pathLst>
                <a:path w="14311630" h="504825">
                  <a:moveTo>
                    <a:pt x="659879" y="0"/>
                  </a:moveTo>
                  <a:lnTo>
                    <a:pt x="0" y="0"/>
                  </a:lnTo>
                  <a:lnTo>
                    <a:pt x="0" y="457187"/>
                  </a:lnTo>
                  <a:lnTo>
                    <a:pt x="659879" y="457187"/>
                  </a:lnTo>
                  <a:lnTo>
                    <a:pt x="659879" y="0"/>
                  </a:lnTo>
                  <a:close/>
                </a:path>
                <a:path w="14311630" h="504825">
                  <a:moveTo>
                    <a:pt x="3381679" y="0"/>
                  </a:moveTo>
                  <a:lnTo>
                    <a:pt x="2721800" y="0"/>
                  </a:lnTo>
                  <a:lnTo>
                    <a:pt x="2721800" y="457187"/>
                  </a:lnTo>
                  <a:lnTo>
                    <a:pt x="3381679" y="457187"/>
                  </a:lnTo>
                  <a:lnTo>
                    <a:pt x="3381679" y="0"/>
                  </a:lnTo>
                  <a:close/>
                </a:path>
                <a:path w="14311630" h="504825">
                  <a:moveTo>
                    <a:pt x="6123279" y="0"/>
                  </a:moveTo>
                  <a:lnTo>
                    <a:pt x="5463413" y="0"/>
                  </a:lnTo>
                  <a:lnTo>
                    <a:pt x="5463413" y="457187"/>
                  </a:lnTo>
                  <a:lnTo>
                    <a:pt x="6123279" y="457187"/>
                  </a:lnTo>
                  <a:lnTo>
                    <a:pt x="6123279" y="0"/>
                  </a:lnTo>
                  <a:close/>
                </a:path>
                <a:path w="14311630" h="504825">
                  <a:moveTo>
                    <a:pt x="8854224" y="47231"/>
                  </a:moveTo>
                  <a:lnTo>
                    <a:pt x="8194345" y="47231"/>
                  </a:lnTo>
                  <a:lnTo>
                    <a:pt x="8194345" y="504431"/>
                  </a:lnTo>
                  <a:lnTo>
                    <a:pt x="8854224" y="504431"/>
                  </a:lnTo>
                  <a:lnTo>
                    <a:pt x="8854224" y="47231"/>
                  </a:lnTo>
                  <a:close/>
                </a:path>
                <a:path w="14311630" h="504825">
                  <a:moveTo>
                    <a:pt x="11582108" y="47231"/>
                  </a:moveTo>
                  <a:lnTo>
                    <a:pt x="10922241" y="47231"/>
                  </a:lnTo>
                  <a:lnTo>
                    <a:pt x="10922241" y="504431"/>
                  </a:lnTo>
                  <a:lnTo>
                    <a:pt x="11582108" y="504431"/>
                  </a:lnTo>
                  <a:lnTo>
                    <a:pt x="11582108" y="47231"/>
                  </a:lnTo>
                  <a:close/>
                </a:path>
                <a:path w="14311630" h="504825">
                  <a:moveTo>
                    <a:pt x="14311529" y="0"/>
                  </a:moveTo>
                  <a:lnTo>
                    <a:pt x="13651649" y="0"/>
                  </a:lnTo>
                  <a:lnTo>
                    <a:pt x="13651649" y="457187"/>
                  </a:lnTo>
                  <a:lnTo>
                    <a:pt x="14311529" y="457187"/>
                  </a:lnTo>
                  <a:lnTo>
                    <a:pt x="143115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0843" y="9111765"/>
              <a:ext cx="16067405" cy="1210945"/>
            </a:xfrm>
            <a:custGeom>
              <a:avLst/>
              <a:gdLst/>
              <a:ahLst/>
              <a:cxnLst/>
              <a:rect l="l" t="t" r="r" b="b"/>
              <a:pathLst>
                <a:path w="16067405" h="1210945">
                  <a:moveTo>
                    <a:pt x="2384872" y="45718"/>
                  </a:moveTo>
                  <a:lnTo>
                    <a:pt x="2378268" y="45718"/>
                  </a:lnTo>
                  <a:lnTo>
                    <a:pt x="2378268" y="1180358"/>
                  </a:lnTo>
                  <a:lnTo>
                    <a:pt x="0" y="1180358"/>
                  </a:lnTo>
                </a:path>
                <a:path w="16067405" h="1210945">
                  <a:moveTo>
                    <a:pt x="5129527" y="76198"/>
                  </a:moveTo>
                  <a:lnTo>
                    <a:pt x="5122923" y="76198"/>
                  </a:lnTo>
                  <a:lnTo>
                    <a:pt x="5122923" y="1210838"/>
                  </a:lnTo>
                  <a:lnTo>
                    <a:pt x="2744654" y="1210838"/>
                  </a:lnTo>
                </a:path>
                <a:path w="16067405" h="1210945">
                  <a:moveTo>
                    <a:pt x="7893993" y="41146"/>
                  </a:moveTo>
                  <a:lnTo>
                    <a:pt x="7887389" y="41146"/>
                  </a:lnTo>
                  <a:lnTo>
                    <a:pt x="7887389" y="1175787"/>
                  </a:lnTo>
                  <a:lnTo>
                    <a:pt x="5509120" y="1175787"/>
                  </a:lnTo>
                </a:path>
                <a:path w="16067405" h="1210945">
                  <a:moveTo>
                    <a:pt x="10621884" y="24383"/>
                  </a:moveTo>
                  <a:lnTo>
                    <a:pt x="10615280" y="24383"/>
                  </a:lnTo>
                  <a:lnTo>
                    <a:pt x="10615280" y="1159023"/>
                  </a:lnTo>
                  <a:lnTo>
                    <a:pt x="8237011" y="1159023"/>
                  </a:lnTo>
                </a:path>
                <a:path w="16067405" h="1210945">
                  <a:moveTo>
                    <a:pt x="13336059" y="0"/>
                  </a:moveTo>
                  <a:lnTo>
                    <a:pt x="13329456" y="0"/>
                  </a:lnTo>
                  <a:lnTo>
                    <a:pt x="13329456" y="1134640"/>
                  </a:lnTo>
                  <a:lnTo>
                    <a:pt x="10951187" y="1134640"/>
                  </a:lnTo>
                </a:path>
                <a:path w="16067405" h="1210945">
                  <a:moveTo>
                    <a:pt x="16066998" y="0"/>
                  </a:moveTo>
                  <a:lnTo>
                    <a:pt x="16060395" y="0"/>
                  </a:lnTo>
                  <a:lnTo>
                    <a:pt x="16060395" y="1134640"/>
                  </a:lnTo>
                  <a:lnTo>
                    <a:pt x="13682126" y="1134640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129354" y="7885738"/>
            <a:ext cx="1403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4E7B9B"/>
                </a:solidFill>
                <a:latin typeface="Tahoma"/>
                <a:cs typeface="Tahoma"/>
              </a:rPr>
              <a:t>10</a:t>
            </a:r>
            <a:r>
              <a:rPr sz="2400" spc="-125" dirty="0">
                <a:solidFill>
                  <a:srgbClr val="4E7B9B"/>
                </a:solidFill>
                <a:latin typeface="Tahoma"/>
                <a:cs typeface="Tahoma"/>
              </a:rPr>
              <a:t> –</a:t>
            </a:r>
            <a:r>
              <a:rPr sz="2400" spc="-12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4E7B9B"/>
                </a:solidFill>
                <a:latin typeface="Tahoma"/>
                <a:cs typeface="Tahoma"/>
              </a:rPr>
              <a:t>24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160" dirty="0">
                <a:solidFill>
                  <a:srgbClr val="4E7B9B"/>
                </a:solidFill>
                <a:latin typeface="Tahoma"/>
                <a:cs typeface="Tahoma"/>
              </a:rPr>
              <a:t>февраля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85786" y="7853049"/>
            <a:ext cx="9753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E7B9B"/>
                </a:solidFill>
                <a:latin typeface="Tahoma"/>
                <a:cs typeface="Tahoma"/>
              </a:rPr>
              <a:t>2</a:t>
            </a:r>
            <a:r>
              <a:rPr sz="2400" spc="-105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4E7B9B"/>
                </a:solidFill>
                <a:latin typeface="Tahoma"/>
                <a:cs typeface="Tahoma"/>
              </a:rPr>
              <a:t>–</a:t>
            </a:r>
            <a:r>
              <a:rPr sz="2400" spc="-105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4E7B9B"/>
                </a:solidFill>
                <a:latin typeface="Tahoma"/>
                <a:cs typeface="Tahoma"/>
              </a:rPr>
              <a:t>15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170" dirty="0">
                <a:solidFill>
                  <a:srgbClr val="4E7B9B"/>
                </a:solidFill>
                <a:latin typeface="Tahoma"/>
                <a:cs typeface="Tahoma"/>
              </a:rPr>
              <a:t>марта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95067" y="7824399"/>
            <a:ext cx="1350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4E7B9B"/>
                </a:solidFill>
                <a:latin typeface="Tahoma"/>
                <a:cs typeface="Tahoma"/>
              </a:rPr>
              <a:t>19</a:t>
            </a:r>
            <a:r>
              <a:rPr sz="2400" spc="-11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4E7B9B"/>
                </a:solidFill>
                <a:latin typeface="Tahoma"/>
                <a:cs typeface="Tahoma"/>
              </a:rPr>
              <a:t>марта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E7B9B"/>
                </a:solidFill>
                <a:latin typeface="Tahoma"/>
                <a:cs typeface="Tahoma"/>
              </a:rPr>
              <a:t>-</a:t>
            </a:r>
            <a:r>
              <a:rPr sz="2400" spc="-10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4E7B9B"/>
                </a:solidFill>
                <a:latin typeface="Tahoma"/>
                <a:cs typeface="Tahoma"/>
              </a:rPr>
              <a:t>июнь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294531" y="7875959"/>
            <a:ext cx="17456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00" dirty="0">
                <a:solidFill>
                  <a:srgbClr val="4E7B9B"/>
                </a:solidFill>
                <a:latin typeface="Tahoma"/>
                <a:cs typeface="Tahoma"/>
              </a:rPr>
              <a:t>Сентябрь</a:t>
            </a:r>
            <a:r>
              <a:rPr sz="2400" spc="-110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4E7B9B"/>
                </a:solidFill>
                <a:latin typeface="Tahoma"/>
                <a:cs typeface="Tahoma"/>
              </a:rPr>
              <a:t>- </a:t>
            </a:r>
            <a:r>
              <a:rPr sz="2400" spc="220" dirty="0">
                <a:solidFill>
                  <a:srgbClr val="4E7B9B"/>
                </a:solidFill>
                <a:latin typeface="Tahoma"/>
                <a:cs typeface="Tahoma"/>
              </a:rPr>
              <a:t>ноябрь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420430" y="7859449"/>
            <a:ext cx="139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0" dirty="0">
                <a:solidFill>
                  <a:srgbClr val="4E7B9B"/>
                </a:solidFill>
                <a:latin typeface="Tahoma"/>
                <a:cs typeface="Tahoma"/>
              </a:rPr>
              <a:t>Декабрь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266256" y="9751625"/>
            <a:ext cx="945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4E7B9B"/>
                </a:solidFill>
                <a:latin typeface="Tahoma"/>
                <a:cs typeface="Tahoma"/>
              </a:rPr>
              <a:t>Отчет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53525" y="9778752"/>
            <a:ext cx="219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solidFill>
                  <a:srgbClr val="4E7B9B"/>
                </a:solidFill>
                <a:latin typeface="Tahoma"/>
                <a:cs typeface="Tahoma"/>
              </a:rPr>
              <a:t>Вторая</a:t>
            </a:r>
            <a:r>
              <a:rPr sz="2400" spc="-105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4E7B9B"/>
                </a:solidFill>
                <a:latin typeface="Tahoma"/>
                <a:cs typeface="Tahoma"/>
              </a:rPr>
              <a:t>волна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18903" y="9824471"/>
            <a:ext cx="225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5" dirty="0">
                <a:solidFill>
                  <a:srgbClr val="4E7B9B"/>
                </a:solidFill>
                <a:latin typeface="Tahoma"/>
                <a:cs typeface="Tahoma"/>
              </a:rPr>
              <a:t>Первая</a:t>
            </a:r>
            <a:r>
              <a:rPr sz="2400" spc="-125" dirty="0">
                <a:solidFill>
                  <a:srgbClr val="4E7B9B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4E7B9B"/>
                </a:solidFill>
                <a:latin typeface="Tahoma"/>
                <a:cs typeface="Tahoma"/>
              </a:rPr>
              <a:t>волна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73994" y="9561461"/>
            <a:ext cx="2183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solidFill>
                  <a:srgbClr val="4E7B9B"/>
                </a:solidFill>
                <a:latin typeface="Tahoma"/>
                <a:cs typeface="Tahoma"/>
              </a:rPr>
              <a:t>Объявление </a:t>
            </a:r>
            <a:r>
              <a:rPr sz="2400" spc="220" dirty="0">
                <a:solidFill>
                  <a:srgbClr val="4E7B9B"/>
                </a:solidFill>
                <a:latin typeface="Tahoma"/>
                <a:cs typeface="Tahoma"/>
              </a:rPr>
              <a:t>проводников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52834" y="9512008"/>
            <a:ext cx="21831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4E7B9B"/>
                </a:solidFill>
                <a:latin typeface="Tahoma"/>
                <a:cs typeface="Tahoma"/>
              </a:rPr>
              <a:t>Отбор проводников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76176" y="9450211"/>
            <a:ext cx="2183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solidFill>
                  <a:srgbClr val="4E7B9B"/>
                </a:solidFill>
                <a:latin typeface="Tahoma"/>
                <a:cs typeface="Tahoma"/>
              </a:rPr>
              <a:t>Регистрация </a:t>
            </a:r>
            <a:r>
              <a:rPr sz="2400" spc="220" dirty="0">
                <a:solidFill>
                  <a:srgbClr val="4E7B9B"/>
                </a:solidFill>
                <a:latin typeface="Tahoma"/>
                <a:cs typeface="Tahoma"/>
              </a:rPr>
              <a:t>проводников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34968" y="6419941"/>
            <a:ext cx="114935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140" dirty="0">
                <a:latin typeface="Tahoma"/>
                <a:cs typeface="Tahoma"/>
              </a:rPr>
              <a:t>тысяч </a:t>
            </a:r>
            <a:r>
              <a:rPr sz="2500" spc="175" dirty="0">
                <a:latin typeface="Tahoma"/>
                <a:cs typeface="Tahoma"/>
              </a:rPr>
              <a:t>встреч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06711" y="6410797"/>
            <a:ext cx="19157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140" dirty="0">
                <a:latin typeface="Tahoma"/>
                <a:cs typeface="Tahoma"/>
              </a:rPr>
              <a:t>тысяч </a:t>
            </a:r>
            <a:r>
              <a:rPr sz="2500" spc="170" dirty="0">
                <a:latin typeface="Tahoma"/>
                <a:cs typeface="Tahoma"/>
              </a:rPr>
              <a:t>участников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050461" y="6405336"/>
            <a:ext cx="226695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225" dirty="0">
                <a:latin typeface="Tahoma"/>
                <a:cs typeface="Tahoma"/>
              </a:rPr>
              <a:t>проводников смыслов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2B9669F4-5BE3-D0CE-C1E2-168759063D35}"/>
              </a:ext>
            </a:extLst>
          </p:cNvPr>
          <p:cNvGrpSpPr/>
          <p:nvPr/>
        </p:nvGrpSpPr>
        <p:grpSpPr>
          <a:xfrm>
            <a:off x="0" y="10606770"/>
            <a:ext cx="20104099" cy="702546"/>
            <a:chOff x="0" y="10606770"/>
            <a:chExt cx="20104099" cy="702546"/>
          </a:xfrm>
        </p:grpSpPr>
        <p:pic>
          <p:nvPicPr>
            <p:cNvPr id="3" name="object 6">
              <a:extLst>
                <a:ext uri="{FF2B5EF4-FFF2-40B4-BE49-F238E27FC236}">
                  <a16:creationId xmlns:a16="http://schemas.microsoft.com/office/drawing/2014/main" id="{82F443D5-2D21-D8F2-61E3-8C481439F9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06770"/>
              <a:ext cx="20104099" cy="702546"/>
            </a:xfrm>
            <a:prstGeom prst="rect">
              <a:avLst/>
            </a:prstGeom>
          </p:spPr>
        </p:pic>
        <p:pic>
          <p:nvPicPr>
            <p:cNvPr id="4" name="object 7">
              <a:extLst>
                <a:ext uri="{FF2B5EF4-FFF2-40B4-BE49-F238E27FC236}">
                  <a16:creationId xmlns:a16="http://schemas.microsoft.com/office/drawing/2014/main" id="{BF1C2EDB-57B7-5789-42E7-B3BD5F4488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8348" y="10868893"/>
              <a:ext cx="137156" cy="120392"/>
            </a:xfrm>
            <a:prstGeom prst="rect">
              <a:avLst/>
            </a:prstGeom>
          </p:spPr>
        </p:pic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FDB9D13A-9648-74C9-A268-EB346D17120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21" y="10704304"/>
              <a:ext cx="297172" cy="524242"/>
            </a:xfrm>
            <a:prstGeom prst="rect">
              <a:avLst/>
            </a:prstGeom>
          </p:spPr>
        </p:pic>
        <p:pic>
          <p:nvPicPr>
            <p:cNvPr id="10" name="object 13">
              <a:extLst>
                <a:ext uri="{FF2B5EF4-FFF2-40B4-BE49-F238E27FC236}">
                  <a16:creationId xmlns:a16="http://schemas.microsoft.com/office/drawing/2014/main" id="{AA49A8D1-5A8C-DE72-591B-3406089A34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149" y="10740880"/>
              <a:ext cx="3204890" cy="211830"/>
            </a:xfrm>
            <a:prstGeom prst="rect">
              <a:avLst/>
            </a:prstGeom>
          </p:spPr>
        </p:pic>
        <p:pic>
          <p:nvPicPr>
            <p:cNvPr id="11" name="object 14">
              <a:extLst>
                <a:ext uri="{FF2B5EF4-FFF2-40B4-BE49-F238E27FC236}">
                  <a16:creationId xmlns:a16="http://schemas.microsoft.com/office/drawing/2014/main" id="{BB4F9E20-7010-4E26-26FD-563F892EAFB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149" y="10922231"/>
              <a:ext cx="1662641" cy="211830"/>
            </a:xfrm>
            <a:prstGeom prst="rect">
              <a:avLst/>
            </a:prstGeom>
          </p:spPr>
        </p:pic>
      </p:grpSp>
      <p:grpSp>
        <p:nvGrpSpPr>
          <p:cNvPr id="12" name="object 2">
            <a:extLst>
              <a:ext uri="{FF2B5EF4-FFF2-40B4-BE49-F238E27FC236}">
                <a16:creationId xmlns:a16="http://schemas.microsoft.com/office/drawing/2014/main" id="{E95B61F7-04E2-7043-CDEB-0AFE9785DC27}"/>
              </a:ext>
            </a:extLst>
          </p:cNvPr>
          <p:cNvGrpSpPr/>
          <p:nvPr/>
        </p:nvGrpSpPr>
        <p:grpSpPr>
          <a:xfrm>
            <a:off x="0" y="0"/>
            <a:ext cx="20104100" cy="1361440"/>
            <a:chOff x="0" y="0"/>
            <a:chExt cx="20104100" cy="1361440"/>
          </a:xfrm>
        </p:grpSpPr>
        <p:pic>
          <p:nvPicPr>
            <p:cNvPr id="13" name="object 3">
              <a:extLst>
                <a:ext uri="{FF2B5EF4-FFF2-40B4-BE49-F238E27FC236}">
                  <a16:creationId xmlns:a16="http://schemas.microsoft.com/office/drawing/2014/main" id="{6F134649-5CCC-6DFA-D40E-A57E624A902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369" y="512669"/>
              <a:ext cx="2183633" cy="230802"/>
            </a:xfrm>
            <a:prstGeom prst="rect">
              <a:avLst/>
            </a:prstGeom>
          </p:spPr>
        </p:pic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A10F9771-47B6-6618-3FB8-EC1947732C5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0104099" cy="136089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71E537-35C0-5934-2F7F-ED94A406176A}"/>
              </a:ext>
            </a:extLst>
          </p:cNvPr>
          <p:cNvSpPr txBox="1"/>
          <p:nvPr/>
        </p:nvSpPr>
        <p:spPr>
          <a:xfrm>
            <a:off x="658239" y="356640"/>
            <a:ext cx="10049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600" spc="565" dirty="0">
                <a:solidFill>
                  <a:srgbClr val="FFFFFF"/>
                </a:solidFill>
                <a:latin typeface="Tahoma"/>
                <a:cs typeface="Tahoma"/>
              </a:rPr>
              <a:t>НОВЫЙ</a:t>
            </a:r>
            <a:r>
              <a:rPr lang="ru-RU" sz="3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600" spc="425" dirty="0">
                <a:solidFill>
                  <a:srgbClr val="FFFFFF"/>
                </a:solidFill>
                <a:latin typeface="Tahoma"/>
                <a:cs typeface="Tahoma"/>
              </a:rPr>
              <a:t>МАРШРУТ.РЕГИОНЫ</a:t>
            </a:r>
            <a:endParaRPr lang="ru-RU" sz="3600" dirty="0">
              <a:latin typeface="Tahoma"/>
              <a:cs typeface="Tahoma"/>
            </a:endParaRPr>
          </a:p>
        </p:txBody>
      </p:sp>
      <p:pic>
        <p:nvPicPr>
          <p:cNvPr id="18" name="Рисунок 17" descr="Изображение выглядит как текст, Человеческое лицо, женщин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419DEC4-59E3-B42D-BE4A-EC95C934C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5" y="1709186"/>
            <a:ext cx="6120269" cy="6120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2583775-8B44-B6DC-421E-60B4617F7F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0" y="1717537"/>
            <a:ext cx="6120269" cy="61202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1ACCD7-ADB7-2CB7-E731-7D715008C02F}"/>
              </a:ext>
            </a:extLst>
          </p:cNvPr>
          <p:cNvSpPr txBox="1"/>
          <p:nvPr/>
        </p:nvSpPr>
        <p:spPr>
          <a:xfrm>
            <a:off x="1759928" y="8627296"/>
            <a:ext cx="1004906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влиять на молодёжную повестку и создавать её у себя в регионе;</a:t>
            </a:r>
          </a:p>
          <a:p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Шанс передать свой опыт и создать будущее молодёжного сообщества;</a:t>
            </a:r>
          </a:p>
          <a:p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 единомышленников, обучение, общение с лидерами мнений.</a:t>
            </a:r>
          </a:p>
        </p:txBody>
      </p:sp>
      <p:pic>
        <p:nvPicPr>
          <p:cNvPr id="24" name="Рисунок 23" descr="Изображение выглядит как шаблон, Симметрия, Цвет Majorelle blue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9613750-6880-FE5A-CF0A-669897246C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0" y="2050741"/>
            <a:ext cx="5172075" cy="5172075"/>
          </a:xfrm>
          <a:prstGeom prst="rect">
            <a:avLst/>
          </a:prstGeom>
        </p:spPr>
      </p:pic>
      <p:grpSp>
        <p:nvGrpSpPr>
          <p:cNvPr id="25" name="object 19">
            <a:extLst>
              <a:ext uri="{FF2B5EF4-FFF2-40B4-BE49-F238E27FC236}">
                <a16:creationId xmlns:a16="http://schemas.microsoft.com/office/drawing/2014/main" id="{87AD0D90-B0A1-CAA5-51C1-1BCD998C3746}"/>
              </a:ext>
            </a:extLst>
          </p:cNvPr>
          <p:cNvGrpSpPr/>
          <p:nvPr/>
        </p:nvGrpSpPr>
        <p:grpSpPr>
          <a:xfrm>
            <a:off x="5480050" y="8086034"/>
            <a:ext cx="9618503" cy="518015"/>
            <a:chOff x="504444" y="2910554"/>
            <a:chExt cx="9415780" cy="63881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7A282A5-A630-FAF7-2C05-7DCDF71E1CBB}"/>
                </a:ext>
              </a:extLst>
            </p:cNvPr>
            <p:cNvSpPr/>
            <p:nvPr/>
          </p:nvSpPr>
          <p:spPr>
            <a:xfrm>
              <a:off x="517397" y="2923508"/>
              <a:ext cx="9389745" cy="612775"/>
            </a:xfrm>
            <a:custGeom>
              <a:avLst/>
              <a:gdLst/>
              <a:ahLst/>
              <a:cxnLst/>
              <a:rect l="l" t="t" r="r" b="b"/>
              <a:pathLst>
                <a:path w="9389745" h="612775">
                  <a:moveTo>
                    <a:pt x="9287008" y="211"/>
                  </a:moveTo>
                  <a:lnTo>
                    <a:pt x="102092" y="211"/>
                  </a:lnTo>
                  <a:lnTo>
                    <a:pt x="62350" y="8236"/>
                  </a:lnTo>
                  <a:lnTo>
                    <a:pt x="29894" y="30119"/>
                  </a:lnTo>
                  <a:lnTo>
                    <a:pt x="8011" y="62575"/>
                  </a:lnTo>
                  <a:lnTo>
                    <a:pt x="-13" y="102317"/>
                  </a:lnTo>
                  <a:lnTo>
                    <a:pt x="-13" y="510739"/>
                  </a:lnTo>
                  <a:lnTo>
                    <a:pt x="8011" y="550481"/>
                  </a:lnTo>
                  <a:lnTo>
                    <a:pt x="29894" y="582936"/>
                  </a:lnTo>
                  <a:lnTo>
                    <a:pt x="62350" y="604819"/>
                  </a:lnTo>
                  <a:lnTo>
                    <a:pt x="102092" y="612844"/>
                  </a:lnTo>
                  <a:lnTo>
                    <a:pt x="9287008" y="612844"/>
                  </a:lnTo>
                  <a:lnTo>
                    <a:pt x="9326750" y="604819"/>
                  </a:lnTo>
                  <a:lnTo>
                    <a:pt x="9359205" y="582936"/>
                  </a:lnTo>
                  <a:lnTo>
                    <a:pt x="9381089" y="550481"/>
                  </a:lnTo>
                  <a:lnTo>
                    <a:pt x="9389113" y="510739"/>
                  </a:lnTo>
                  <a:lnTo>
                    <a:pt x="9389113" y="102317"/>
                  </a:lnTo>
                  <a:lnTo>
                    <a:pt x="9381089" y="62575"/>
                  </a:lnTo>
                  <a:lnTo>
                    <a:pt x="9359205" y="30119"/>
                  </a:lnTo>
                  <a:lnTo>
                    <a:pt x="9326750" y="8236"/>
                  </a:lnTo>
                  <a:lnTo>
                    <a:pt x="9287008" y="211"/>
                  </a:lnTo>
                  <a:close/>
                </a:path>
              </a:pathLst>
            </a:custGeom>
            <a:solidFill>
              <a:srgbClr val="926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58CF3611-983C-ADBD-27A7-2EADA8D74D97}"/>
                </a:ext>
              </a:extLst>
            </p:cNvPr>
            <p:cNvSpPr/>
            <p:nvPr/>
          </p:nvSpPr>
          <p:spPr>
            <a:xfrm>
              <a:off x="517397" y="2923508"/>
              <a:ext cx="9389745" cy="612775"/>
            </a:xfrm>
            <a:custGeom>
              <a:avLst/>
              <a:gdLst/>
              <a:ahLst/>
              <a:cxnLst/>
              <a:rect l="l" t="t" r="r" b="b"/>
              <a:pathLst>
                <a:path w="9389745" h="612775">
                  <a:moveTo>
                    <a:pt x="-13" y="102317"/>
                  </a:moveTo>
                  <a:lnTo>
                    <a:pt x="8011" y="62575"/>
                  </a:lnTo>
                  <a:lnTo>
                    <a:pt x="29894" y="30119"/>
                  </a:lnTo>
                  <a:lnTo>
                    <a:pt x="62350" y="8236"/>
                  </a:lnTo>
                  <a:lnTo>
                    <a:pt x="102092" y="211"/>
                  </a:lnTo>
                  <a:lnTo>
                    <a:pt x="9287008" y="211"/>
                  </a:lnTo>
                  <a:lnTo>
                    <a:pt x="9326750" y="8236"/>
                  </a:lnTo>
                  <a:lnTo>
                    <a:pt x="9359205" y="30119"/>
                  </a:lnTo>
                  <a:lnTo>
                    <a:pt x="9381089" y="62575"/>
                  </a:lnTo>
                  <a:lnTo>
                    <a:pt x="9389113" y="102317"/>
                  </a:lnTo>
                  <a:lnTo>
                    <a:pt x="9389113" y="510739"/>
                  </a:lnTo>
                  <a:lnTo>
                    <a:pt x="9381089" y="550481"/>
                  </a:lnTo>
                  <a:lnTo>
                    <a:pt x="9359205" y="582936"/>
                  </a:lnTo>
                  <a:lnTo>
                    <a:pt x="9326750" y="604819"/>
                  </a:lnTo>
                  <a:lnTo>
                    <a:pt x="9287008" y="612844"/>
                  </a:lnTo>
                  <a:lnTo>
                    <a:pt x="102092" y="612844"/>
                  </a:lnTo>
                  <a:lnTo>
                    <a:pt x="62350" y="604819"/>
                  </a:lnTo>
                  <a:lnTo>
                    <a:pt x="29894" y="582936"/>
                  </a:lnTo>
                  <a:lnTo>
                    <a:pt x="8011" y="550481"/>
                  </a:lnTo>
                  <a:lnTo>
                    <a:pt x="-13" y="510739"/>
                  </a:lnTo>
                  <a:lnTo>
                    <a:pt x="-13" y="102317"/>
                  </a:lnTo>
                  <a:close/>
                </a:path>
              </a:pathLst>
            </a:custGeom>
            <a:ln w="25907">
              <a:solidFill>
                <a:srgbClr val="926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E9C3F00-52B7-D13A-5CF7-BBE006B3458A}"/>
              </a:ext>
            </a:extLst>
          </p:cNvPr>
          <p:cNvSpPr txBox="1"/>
          <p:nvPr/>
        </p:nvSpPr>
        <p:spPr>
          <a:xfrm>
            <a:off x="8485643" y="8104737"/>
            <a:ext cx="1004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даёт участие?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4774E7-4A21-AA8D-0A53-09A42B130AB8}"/>
              </a:ext>
            </a:extLst>
          </p:cNvPr>
          <p:cNvSpPr txBox="1"/>
          <p:nvPr/>
        </p:nvSpPr>
        <p:spPr>
          <a:xfrm>
            <a:off x="15550302" y="7196620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60AEE02D-5327-591B-9C1E-DD1B65D33C79}"/>
              </a:ext>
            </a:extLst>
          </p:cNvPr>
          <p:cNvSpPr/>
          <p:nvPr/>
        </p:nvSpPr>
        <p:spPr>
          <a:xfrm>
            <a:off x="780134" y="8737981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017"/>
                </a:lnTo>
                <a:lnTo>
                  <a:pt x="123440" y="352035"/>
                </a:lnTo>
                <a:lnTo>
                  <a:pt x="0" y="352035"/>
                </a:lnTo>
                <a:lnTo>
                  <a:pt x="123440" y="176017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849920CB-138F-A91D-F7EE-D29750BB34B2}"/>
              </a:ext>
            </a:extLst>
          </p:cNvPr>
          <p:cNvSpPr/>
          <p:nvPr/>
        </p:nvSpPr>
        <p:spPr>
          <a:xfrm>
            <a:off x="818412" y="9392257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017"/>
                </a:lnTo>
                <a:lnTo>
                  <a:pt x="123440" y="352035"/>
                </a:lnTo>
                <a:lnTo>
                  <a:pt x="0" y="352035"/>
                </a:lnTo>
                <a:lnTo>
                  <a:pt x="123440" y="176017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CBD0F83-68C2-3973-230D-3293390DDC93}"/>
              </a:ext>
            </a:extLst>
          </p:cNvPr>
          <p:cNvSpPr/>
          <p:nvPr/>
        </p:nvSpPr>
        <p:spPr>
          <a:xfrm>
            <a:off x="787965" y="10046533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0" y="0"/>
                </a:moveTo>
                <a:lnTo>
                  <a:pt x="123440" y="0"/>
                </a:lnTo>
                <a:lnTo>
                  <a:pt x="246881" y="176017"/>
                </a:lnTo>
                <a:lnTo>
                  <a:pt x="123440" y="352035"/>
                </a:lnTo>
                <a:lnTo>
                  <a:pt x="0" y="352035"/>
                </a:lnTo>
                <a:lnTo>
                  <a:pt x="123440" y="176017"/>
                </a:lnTo>
                <a:lnTo>
                  <a:pt x="0" y="0"/>
                </a:lnTo>
                <a:close/>
              </a:path>
              <a:path w="494029" h="355600">
                <a:moveTo>
                  <a:pt x="246881" y="3047"/>
                </a:moveTo>
                <a:lnTo>
                  <a:pt x="370322" y="3047"/>
                </a:lnTo>
                <a:lnTo>
                  <a:pt x="493763" y="179065"/>
                </a:lnTo>
                <a:lnTo>
                  <a:pt x="370322" y="355083"/>
                </a:lnTo>
                <a:lnTo>
                  <a:pt x="246881" y="355083"/>
                </a:lnTo>
                <a:lnTo>
                  <a:pt x="370322" y="179065"/>
                </a:lnTo>
                <a:lnTo>
                  <a:pt x="246881" y="3047"/>
                </a:lnTo>
                <a:close/>
              </a:path>
            </a:pathLst>
          </a:custGeom>
          <a:ln w="25907">
            <a:solidFill>
              <a:srgbClr val="4E7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60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141</Words>
  <Application>Microsoft Office PowerPoint</Application>
  <PresentationFormat>Произвольный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Tahoma</vt:lpstr>
      <vt:lpstr>Trebuchet MS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Ольга Вештемова</dc:creator>
  <cp:lastModifiedBy>Ольга Вештемова</cp:lastModifiedBy>
  <cp:revision>2</cp:revision>
  <dcterms:created xsi:type="dcterms:W3CDTF">2026-02-12T10:57:15Z</dcterms:created>
  <dcterms:modified xsi:type="dcterms:W3CDTF">2026-02-12T13:02:13Z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2026-02-12T00:00:00Z</vt:filetime>
  </property>
  <property fmtid="{D5CDD505-2E9C-101B-9397-08002B2CF9AE}" pid="3" name="LastSaved">
    <vt:filetime>2026-02-12T00:00:00Z</vt:filetime>
  </property>
  <property fmtid="{D5CDD505-2E9C-101B-9397-08002B2CF9AE}" pid="4" name="Producer">
    <vt:lpwstr>iLovePDF</vt:lpwstr>
  </property>
</Properties>
</file>